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20"/>
  </p:notesMasterIdLst>
  <p:sldIdLst>
    <p:sldId id="265" r:id="rId5"/>
    <p:sldId id="361" r:id="rId6"/>
    <p:sldId id="353" r:id="rId7"/>
    <p:sldId id="257" r:id="rId8"/>
    <p:sldId id="286" r:id="rId9"/>
    <p:sldId id="258" r:id="rId10"/>
    <p:sldId id="256" r:id="rId11"/>
    <p:sldId id="259" r:id="rId12"/>
    <p:sldId id="350" r:id="rId13"/>
    <p:sldId id="260" r:id="rId14"/>
    <p:sldId id="357" r:id="rId15"/>
    <p:sldId id="274" r:id="rId16"/>
    <p:sldId id="262" r:id="rId17"/>
    <p:sldId id="359" r:id="rId18"/>
    <p:sldId id="263" r:id="rId19"/>
  </p:sldIdLst>
  <p:sldSz cx="12192000" cy="6858000"/>
  <p:notesSz cx="6858000" cy="9144000"/>
  <p:defaultTextStyle>
    <a:defPPr>
      <a:defRPr lang="nl-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F86B0CC-C697-45EE-BF86-0A2DB0E075B6}" v="24" dt="2026-08-28T10:15:19.965"/>
  </p1510:revLst>
</p1510:revInfo>
</file>

<file path=ppt/tableStyles.xml><?xml version="1.0" encoding="utf-8"?>
<a:tblStyleLst xmlns:a="http://schemas.openxmlformats.org/drawingml/2006/main" def="{5C22544A-7EE6-4342-B048-85BDC9FD1C3A}">
  <a:tblStyle styleId="{5C22544A-7EE6-4342-B048-85BDC9FD1C3A}" styleName="Stijl, gemiddeld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92" d="100"/>
          <a:sy n="92" d="100"/>
        </p:scale>
        <p:origin x="307" y="77"/>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microsoft.com/office/2015/10/relationships/revisionInfo" Target="revisionInfo.xml"/><Relationship Id="rId3" Type="http://schemas.openxmlformats.org/officeDocument/2006/relationships/customXml" Target="../customXml/item3.xml"/><Relationship Id="rId21" Type="http://schemas.openxmlformats.org/officeDocument/2006/relationships/presProps" Target="presProp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microsoft.com/office/2016/11/relationships/changesInfo" Target="changesInfos/changesInfo1.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tableStyles" Target="tableStyle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theme" Target="theme/theme1.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viewProps" Target="view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uzanne Molenaar" userId="2aef5be8-5f69-4f92-81ee-7b7d7bad1181" providerId="ADAL" clId="{9114A448-B34E-4F47-846E-D10504E607A3}"/>
    <pc:docChg chg="custSel modSld">
      <pc:chgData name="Suzanne Molenaar" userId="2aef5be8-5f69-4f92-81ee-7b7d7bad1181" providerId="ADAL" clId="{9114A448-B34E-4F47-846E-D10504E607A3}" dt="2026-08-26T13:21:21.035" v="19" actId="27636"/>
      <pc:docMkLst>
        <pc:docMk/>
      </pc:docMkLst>
      <pc:sldChg chg="addSp delSp modSp mod">
        <pc:chgData name="Suzanne Molenaar" userId="2aef5be8-5f69-4f92-81ee-7b7d7bad1181" providerId="ADAL" clId="{9114A448-B34E-4F47-846E-D10504E607A3}" dt="2026-08-26T13:21:21.035" v="19" actId="27636"/>
        <pc:sldMkLst>
          <pc:docMk/>
          <pc:sldMk cId="490326506" sldId="359"/>
        </pc:sldMkLst>
        <pc:spChg chg="mod">
          <ac:chgData name="Suzanne Molenaar" userId="2aef5be8-5f69-4f92-81ee-7b7d7bad1181" providerId="ADAL" clId="{9114A448-B34E-4F47-846E-D10504E607A3}" dt="2026-08-26T13:21:21.035" v="19" actId="27636"/>
          <ac:spMkLst>
            <pc:docMk/>
            <pc:sldMk cId="490326506" sldId="359"/>
            <ac:spMk id="3" creationId="{0CC539B3-620A-FC02-B6A0-3592216B3FC8}"/>
          </ac:spMkLst>
        </pc:spChg>
        <pc:spChg chg="del mod">
          <ac:chgData name="Suzanne Molenaar" userId="2aef5be8-5f69-4f92-81ee-7b7d7bad1181" providerId="ADAL" clId="{9114A448-B34E-4F47-846E-D10504E607A3}" dt="2026-08-26T13:20:11.390" v="7" actId="478"/>
          <ac:spMkLst>
            <pc:docMk/>
            <pc:sldMk cId="490326506" sldId="359"/>
            <ac:spMk id="6" creationId="{678C718A-2510-2A58-A740-436BE22A3D07}"/>
          </ac:spMkLst>
        </pc:spChg>
        <pc:graphicFrameChg chg="del mod modGraphic">
          <ac:chgData name="Suzanne Molenaar" userId="2aef5be8-5f69-4f92-81ee-7b7d7bad1181" providerId="ADAL" clId="{9114A448-B34E-4F47-846E-D10504E607A3}" dt="2026-08-26T13:20:08.608" v="5" actId="478"/>
          <ac:graphicFrameMkLst>
            <pc:docMk/>
            <pc:sldMk cId="490326506" sldId="359"/>
            <ac:graphicFrameMk id="5" creationId="{7B19AD6C-CCC2-B3FA-1A97-C840471451B8}"/>
          </ac:graphicFrameMkLst>
        </pc:graphicFrameChg>
        <pc:picChg chg="add mod">
          <ac:chgData name="Suzanne Molenaar" userId="2aef5be8-5f69-4f92-81ee-7b7d7bad1181" providerId="ADAL" clId="{9114A448-B34E-4F47-846E-D10504E607A3}" dt="2026-08-26T13:20:43.807" v="10" actId="1076"/>
          <ac:picMkLst>
            <pc:docMk/>
            <pc:sldMk cId="490326506" sldId="359"/>
            <ac:picMk id="7" creationId="{1D20EEDE-CBC4-498C-EE18-078CE6C86066}"/>
          </ac:picMkLst>
        </pc:picChg>
        <pc:picChg chg="add mod">
          <ac:chgData name="Suzanne Molenaar" userId="2aef5be8-5f69-4f92-81ee-7b7d7bad1181" providerId="ADAL" clId="{9114A448-B34E-4F47-846E-D10504E607A3}" dt="2026-08-26T13:21:14.042" v="15" actId="1076"/>
          <ac:picMkLst>
            <pc:docMk/>
            <pc:sldMk cId="490326506" sldId="359"/>
            <ac:picMk id="9" creationId="{53834D97-9C49-12AE-D47E-B6A75BA986DE}"/>
          </ac:picMkLst>
        </pc:picChg>
      </pc:sldChg>
    </pc:docChg>
  </pc:docChgLst>
  <pc:docChgLst>
    <pc:chgData name="Suzanne Molenaar" userId="S::s.molenaar@ikcdebrink.nl::2aef5be8-5f69-4f92-81ee-7b7d7bad1181" providerId="AD" clId="Web-{AA3C6E97-2B7D-9745-F0EA-FD61D8EFC691}"/>
    <pc:docChg chg="modSld">
      <pc:chgData name="Suzanne Molenaar" userId="S::s.molenaar@ikcdebrink.nl::2aef5be8-5f69-4f92-81ee-7b7d7bad1181" providerId="AD" clId="Web-{AA3C6E97-2B7D-9745-F0EA-FD61D8EFC691}" dt="2026-08-26T13:19:02.728" v="114"/>
      <pc:docMkLst>
        <pc:docMk/>
      </pc:docMkLst>
      <pc:sldChg chg="modSp">
        <pc:chgData name="Suzanne Molenaar" userId="S::s.molenaar@ikcdebrink.nl::2aef5be8-5f69-4f92-81ee-7b7d7bad1181" providerId="AD" clId="Web-{AA3C6E97-2B7D-9745-F0EA-FD61D8EFC691}" dt="2026-08-26T12:57:01.394" v="0" actId="20577"/>
        <pc:sldMkLst>
          <pc:docMk/>
          <pc:sldMk cId="2704934658" sldId="274"/>
        </pc:sldMkLst>
        <pc:spChg chg="mod">
          <ac:chgData name="Suzanne Molenaar" userId="S::s.molenaar@ikcdebrink.nl::2aef5be8-5f69-4f92-81ee-7b7d7bad1181" providerId="AD" clId="Web-{AA3C6E97-2B7D-9745-F0EA-FD61D8EFC691}" dt="2026-08-26T12:57:01.394" v="0" actId="20577"/>
          <ac:spMkLst>
            <pc:docMk/>
            <pc:sldMk cId="2704934658" sldId="274"/>
            <ac:spMk id="3" creationId="{93A98DC6-8990-F32F-3240-859FAFCFB56D}"/>
          </ac:spMkLst>
        </pc:spChg>
      </pc:sldChg>
      <pc:sldChg chg="addSp modSp">
        <pc:chgData name="Suzanne Molenaar" userId="S::s.molenaar@ikcdebrink.nl::2aef5be8-5f69-4f92-81ee-7b7d7bad1181" providerId="AD" clId="Web-{AA3C6E97-2B7D-9745-F0EA-FD61D8EFC691}" dt="2026-08-26T13:19:02.728" v="114"/>
        <pc:sldMkLst>
          <pc:docMk/>
          <pc:sldMk cId="490326506" sldId="359"/>
        </pc:sldMkLst>
        <pc:spChg chg="mod">
          <ac:chgData name="Suzanne Molenaar" userId="S::s.molenaar@ikcdebrink.nl::2aef5be8-5f69-4f92-81ee-7b7d7bad1181" providerId="AD" clId="Web-{AA3C6E97-2B7D-9745-F0EA-FD61D8EFC691}" dt="2026-08-26T12:57:31.036" v="7" actId="20577"/>
          <ac:spMkLst>
            <pc:docMk/>
            <pc:sldMk cId="490326506" sldId="359"/>
            <ac:spMk id="2" creationId="{47834596-7FDB-9B1D-6612-F90C2847F8F1}"/>
          </ac:spMkLst>
        </pc:spChg>
        <pc:spChg chg="mod">
          <ac:chgData name="Suzanne Molenaar" userId="S::s.molenaar@ikcdebrink.nl::2aef5be8-5f69-4f92-81ee-7b7d7bad1181" providerId="AD" clId="Web-{AA3C6E97-2B7D-9745-F0EA-FD61D8EFC691}" dt="2026-08-26T13:02:26.717" v="105" actId="20577"/>
          <ac:spMkLst>
            <pc:docMk/>
            <pc:sldMk cId="490326506" sldId="359"/>
            <ac:spMk id="3" creationId="{0CC539B3-620A-FC02-B6A0-3592216B3FC8}"/>
          </ac:spMkLst>
        </pc:spChg>
        <pc:spChg chg="add mod">
          <ac:chgData name="Suzanne Molenaar" userId="S::s.molenaar@ikcdebrink.nl::2aef5be8-5f69-4f92-81ee-7b7d7bad1181" providerId="AD" clId="Web-{AA3C6E97-2B7D-9745-F0EA-FD61D8EFC691}" dt="2026-08-26T13:18:34.962" v="108"/>
          <ac:spMkLst>
            <pc:docMk/>
            <pc:sldMk cId="490326506" sldId="359"/>
            <ac:spMk id="6" creationId="{678C718A-2510-2A58-A740-436BE22A3D07}"/>
          </ac:spMkLst>
        </pc:spChg>
        <pc:graphicFrameChg chg="add mod modGraphic">
          <ac:chgData name="Suzanne Molenaar" userId="S::s.molenaar@ikcdebrink.nl::2aef5be8-5f69-4f92-81ee-7b7d7bad1181" providerId="AD" clId="Web-{AA3C6E97-2B7D-9745-F0EA-FD61D8EFC691}" dt="2026-08-26T13:19:02.728" v="114"/>
          <ac:graphicFrameMkLst>
            <pc:docMk/>
            <pc:sldMk cId="490326506" sldId="359"/>
            <ac:graphicFrameMk id="5" creationId="{7B19AD6C-CCC2-B3FA-1A97-C840471451B8}"/>
          </ac:graphicFrameMkLst>
        </pc:graphicFrameChg>
      </pc:sldChg>
    </pc:docChg>
  </pc:docChgLst>
  <pc:docChgLst>
    <pc:chgData name="Astrid Limmen" userId="33b13538-b05a-4729-a035-9127988535f0" providerId="ADAL" clId="{7F86B0CC-C697-45EE-BF86-0A2DB0E075B6}"/>
    <pc:docChg chg="undo redo custSel addSld delSld modSld">
      <pc:chgData name="Astrid Limmen" userId="33b13538-b05a-4729-a035-9127988535f0" providerId="ADAL" clId="{7F86B0CC-C697-45EE-BF86-0A2DB0E075B6}" dt="2026-09-18T07:28:40.223" v="1135" actId="1076"/>
      <pc:docMkLst>
        <pc:docMk/>
      </pc:docMkLst>
      <pc:sldChg chg="addSp delSp modSp add mod setBg addAnim modNotes">
        <pc:chgData name="Astrid Limmen" userId="33b13538-b05a-4729-a035-9127988535f0" providerId="ADAL" clId="{7F86B0CC-C697-45EE-BF86-0A2DB0E075B6}" dt="2026-08-26T09:57:12.061" v="141" actId="26606"/>
        <pc:sldMkLst>
          <pc:docMk/>
          <pc:sldMk cId="0" sldId="256"/>
        </pc:sldMkLst>
        <pc:spChg chg="ord">
          <ac:chgData name="Astrid Limmen" userId="33b13538-b05a-4729-a035-9127988535f0" providerId="ADAL" clId="{7F86B0CC-C697-45EE-BF86-0A2DB0E075B6}" dt="2026-08-26T09:27:57.868" v="85" actId="26606"/>
          <ac:spMkLst>
            <pc:docMk/>
            <pc:sldMk cId="0" sldId="256"/>
            <ac:spMk id="112" creationId="{00000000-0000-0000-0000-000000000000}"/>
          </ac:spMkLst>
        </pc:spChg>
        <pc:spChg chg="mod">
          <ac:chgData name="Astrid Limmen" userId="33b13538-b05a-4729-a035-9127988535f0" providerId="ADAL" clId="{7F86B0CC-C697-45EE-BF86-0A2DB0E075B6}" dt="2026-08-26T09:57:12.061" v="141" actId="26606"/>
          <ac:spMkLst>
            <pc:docMk/>
            <pc:sldMk cId="0" sldId="256"/>
            <ac:spMk id="113" creationId="{00000000-0000-0000-0000-000000000000}"/>
          </ac:spMkLst>
        </pc:spChg>
        <pc:spChg chg="add del">
          <ac:chgData name="Astrid Limmen" userId="33b13538-b05a-4729-a035-9127988535f0" providerId="ADAL" clId="{7F86B0CC-C697-45EE-BF86-0A2DB0E075B6}" dt="2026-08-26T09:29:01.906" v="97" actId="26606"/>
          <ac:spMkLst>
            <pc:docMk/>
            <pc:sldMk cId="0" sldId="256"/>
            <ac:spMk id="118" creationId="{4522B21E-B2B9-4C72-9A71-C87EFD137480}"/>
          </ac:spMkLst>
        </pc:spChg>
        <pc:spChg chg="add del">
          <ac:chgData name="Astrid Limmen" userId="33b13538-b05a-4729-a035-9127988535f0" providerId="ADAL" clId="{7F86B0CC-C697-45EE-BF86-0A2DB0E075B6}" dt="2026-08-26T09:29:01.906" v="97" actId="26606"/>
          <ac:spMkLst>
            <pc:docMk/>
            <pc:sldMk cId="0" sldId="256"/>
            <ac:spMk id="120" creationId="{5EB7D2A2-F448-44D4-938C-DC84CBCB3B1E}"/>
          </ac:spMkLst>
        </pc:spChg>
        <pc:spChg chg="add del">
          <ac:chgData name="Astrid Limmen" userId="33b13538-b05a-4729-a035-9127988535f0" providerId="ADAL" clId="{7F86B0CC-C697-45EE-BF86-0A2DB0E075B6}" dt="2026-08-26T09:29:01.906" v="97" actId="26606"/>
          <ac:spMkLst>
            <pc:docMk/>
            <pc:sldMk cId="0" sldId="256"/>
            <ac:spMk id="122" creationId="{871AEA07-1E14-44B4-8E55-64EF049CD66F}"/>
          </ac:spMkLst>
        </pc:spChg>
        <pc:spChg chg="add del">
          <ac:chgData name="Astrid Limmen" userId="33b13538-b05a-4729-a035-9127988535f0" providerId="ADAL" clId="{7F86B0CC-C697-45EE-BF86-0A2DB0E075B6}" dt="2026-08-26T09:57:12.061" v="141" actId="26606"/>
          <ac:spMkLst>
            <pc:docMk/>
            <pc:sldMk cId="0" sldId="256"/>
            <ac:spMk id="129" creationId="{943CAA20-3569-4189-9E48-239A229A86CA}"/>
          </ac:spMkLst>
        </pc:spChg>
        <pc:spChg chg="add del">
          <ac:chgData name="Astrid Limmen" userId="33b13538-b05a-4729-a035-9127988535f0" providerId="ADAL" clId="{7F86B0CC-C697-45EE-BF86-0A2DB0E075B6}" dt="2026-08-26T09:57:12.061" v="141" actId="26606"/>
          <ac:spMkLst>
            <pc:docMk/>
            <pc:sldMk cId="0" sldId="256"/>
            <ac:spMk id="131" creationId="{DA542B6D-E775-4832-91DC-2D20F857813A}"/>
          </ac:spMkLst>
        </pc:spChg>
        <pc:spChg chg="add del">
          <ac:chgData name="Astrid Limmen" userId="33b13538-b05a-4729-a035-9127988535f0" providerId="ADAL" clId="{7F86B0CC-C697-45EE-BF86-0A2DB0E075B6}" dt="2026-08-26T09:57:12.061" v="141" actId="26606"/>
          <ac:spMkLst>
            <pc:docMk/>
            <pc:sldMk cId="0" sldId="256"/>
            <ac:spMk id="136" creationId="{27427488-068E-4B55-AC8D-CD070B8CD46D}"/>
          </ac:spMkLst>
        </pc:spChg>
        <pc:spChg chg="add del">
          <ac:chgData name="Astrid Limmen" userId="33b13538-b05a-4729-a035-9127988535f0" providerId="ADAL" clId="{7F86B0CC-C697-45EE-BF86-0A2DB0E075B6}" dt="2026-08-26T09:57:12.061" v="141" actId="26606"/>
          <ac:spMkLst>
            <pc:docMk/>
            <pc:sldMk cId="0" sldId="256"/>
            <ac:spMk id="142" creationId="{DE35DE37-E5F4-4D1E-8AE0-8A7D46F3B334}"/>
          </ac:spMkLst>
        </pc:spChg>
        <pc:spChg chg="add del">
          <ac:chgData name="Astrid Limmen" userId="33b13538-b05a-4729-a035-9127988535f0" providerId="ADAL" clId="{7F86B0CC-C697-45EE-BF86-0A2DB0E075B6}" dt="2026-08-26T09:57:12.061" v="141" actId="26606"/>
          <ac:spMkLst>
            <pc:docMk/>
            <pc:sldMk cId="0" sldId="256"/>
            <ac:spMk id="144" creationId="{A20AF199-99C2-4569-9CAF-24514AE5E82A}"/>
          </ac:spMkLst>
        </pc:spChg>
        <pc:grpChg chg="add del">
          <ac:chgData name="Astrid Limmen" userId="33b13538-b05a-4729-a035-9127988535f0" providerId="ADAL" clId="{7F86B0CC-C697-45EE-BF86-0A2DB0E075B6}" dt="2026-08-26T09:57:12.061" v="141" actId="26606"/>
          <ac:grpSpMkLst>
            <pc:docMk/>
            <pc:sldMk cId="0" sldId="256"/>
            <ac:grpSpMk id="138" creationId="{69007781-1AEE-4FE2-8527-FF7B46F123F7}"/>
          </ac:grpSpMkLst>
        </pc:grpChg>
        <pc:cxnChg chg="add del">
          <ac:chgData name="Astrid Limmen" userId="33b13538-b05a-4729-a035-9127988535f0" providerId="ADAL" clId="{7F86B0CC-C697-45EE-BF86-0A2DB0E075B6}" dt="2026-08-26T09:29:01.906" v="97" actId="26606"/>
          <ac:cxnSpMkLst>
            <pc:docMk/>
            <pc:sldMk cId="0" sldId="256"/>
            <ac:cxnSpMk id="124" creationId="{F7C8EA93-3210-4C62-99E9-153C275E3A87}"/>
          </ac:cxnSpMkLst>
        </pc:cxnChg>
      </pc:sldChg>
      <pc:sldChg chg="modSp add mod">
        <pc:chgData name="Astrid Limmen" userId="33b13538-b05a-4729-a035-9127988535f0" providerId="ADAL" clId="{7F86B0CC-C697-45EE-BF86-0A2DB0E075B6}" dt="2026-08-28T10:08:29.521" v="910" actId="6549"/>
        <pc:sldMkLst>
          <pc:docMk/>
          <pc:sldMk cId="2421976499" sldId="257"/>
        </pc:sldMkLst>
        <pc:spChg chg="mod">
          <ac:chgData name="Astrid Limmen" userId="33b13538-b05a-4729-a035-9127988535f0" providerId="ADAL" clId="{7F86B0CC-C697-45EE-BF86-0A2DB0E075B6}" dt="2026-08-28T10:06:55.765" v="869" actId="14100"/>
          <ac:spMkLst>
            <pc:docMk/>
            <pc:sldMk cId="2421976499" sldId="257"/>
            <ac:spMk id="2" creationId="{0862D673-6F88-213A-CF6E-2BC2864AFF89}"/>
          </ac:spMkLst>
        </pc:spChg>
        <pc:spChg chg="mod">
          <ac:chgData name="Astrid Limmen" userId="33b13538-b05a-4729-a035-9127988535f0" providerId="ADAL" clId="{7F86B0CC-C697-45EE-BF86-0A2DB0E075B6}" dt="2026-08-28T10:07:47.017" v="883" actId="20577"/>
          <ac:spMkLst>
            <pc:docMk/>
            <pc:sldMk cId="2421976499" sldId="257"/>
            <ac:spMk id="3" creationId="{4E00C655-2A9B-628B-0755-0A6C1F7B7621}"/>
          </ac:spMkLst>
        </pc:spChg>
        <pc:spChg chg="mod">
          <ac:chgData name="Astrid Limmen" userId="33b13538-b05a-4729-a035-9127988535f0" providerId="ADAL" clId="{7F86B0CC-C697-45EE-BF86-0A2DB0E075B6}" dt="2026-08-28T10:08:29.521" v="910" actId="6549"/>
          <ac:spMkLst>
            <pc:docMk/>
            <pc:sldMk cId="2421976499" sldId="257"/>
            <ac:spMk id="5" creationId="{9C03D938-E055-3CE6-63F9-24AD5963ABBE}"/>
          </ac:spMkLst>
        </pc:spChg>
        <pc:spChg chg="mod">
          <ac:chgData name="Astrid Limmen" userId="33b13538-b05a-4729-a035-9127988535f0" providerId="ADAL" clId="{7F86B0CC-C697-45EE-BF86-0A2DB0E075B6}" dt="2026-08-28T10:07:22.673" v="877" actId="6549"/>
          <ac:spMkLst>
            <pc:docMk/>
            <pc:sldMk cId="2421976499" sldId="257"/>
            <ac:spMk id="6" creationId="{5E72EE69-4B30-CA20-ADB0-A6F90DE69937}"/>
          </ac:spMkLst>
        </pc:spChg>
      </pc:sldChg>
      <pc:sldChg chg="del">
        <pc:chgData name="Astrid Limmen" userId="33b13538-b05a-4729-a035-9127988535f0" providerId="ADAL" clId="{7F86B0CC-C697-45EE-BF86-0A2DB0E075B6}" dt="2026-08-26T09:03:17.886" v="0" actId="2696"/>
        <pc:sldMkLst>
          <pc:docMk/>
          <pc:sldMk cId="3565246548" sldId="257"/>
        </pc:sldMkLst>
      </pc:sldChg>
      <pc:sldChg chg="del">
        <pc:chgData name="Astrid Limmen" userId="33b13538-b05a-4729-a035-9127988535f0" providerId="ADAL" clId="{7F86B0CC-C697-45EE-BF86-0A2DB0E075B6}" dt="2026-08-26T09:04:32.523" v="7" actId="2696"/>
        <pc:sldMkLst>
          <pc:docMk/>
          <pc:sldMk cId="261102943" sldId="258"/>
        </pc:sldMkLst>
      </pc:sldChg>
      <pc:sldChg chg="modSp add mod setBg">
        <pc:chgData name="Astrid Limmen" userId="33b13538-b05a-4729-a035-9127988535f0" providerId="ADAL" clId="{7F86B0CC-C697-45EE-BF86-0A2DB0E075B6}" dt="2026-08-28T10:09:37.838" v="934" actId="6549"/>
        <pc:sldMkLst>
          <pc:docMk/>
          <pc:sldMk cId="3384387840" sldId="258"/>
        </pc:sldMkLst>
        <pc:spChg chg="mod">
          <ac:chgData name="Astrid Limmen" userId="33b13538-b05a-4729-a035-9127988535f0" providerId="ADAL" clId="{7F86B0CC-C697-45EE-BF86-0A2DB0E075B6}" dt="2026-08-28T10:09:37.838" v="934" actId="6549"/>
          <ac:spMkLst>
            <pc:docMk/>
            <pc:sldMk cId="3384387840" sldId="258"/>
            <ac:spMk id="3" creationId="{23640D51-2488-FD2A-0D68-777D38D3DFB7}"/>
          </ac:spMkLst>
        </pc:spChg>
      </pc:sldChg>
      <pc:sldChg chg="add setBg">
        <pc:chgData name="Astrid Limmen" userId="33b13538-b05a-4729-a035-9127988535f0" providerId="ADAL" clId="{7F86B0CC-C697-45EE-BF86-0A2DB0E075B6}" dt="2026-08-28T10:10:12.635" v="935"/>
        <pc:sldMkLst>
          <pc:docMk/>
          <pc:sldMk cId="571580601" sldId="259"/>
        </pc:sldMkLst>
      </pc:sldChg>
      <pc:sldChg chg="del">
        <pc:chgData name="Astrid Limmen" userId="33b13538-b05a-4729-a035-9127988535f0" providerId="ADAL" clId="{7F86B0CC-C697-45EE-BF86-0A2DB0E075B6}" dt="2026-08-26T09:03:21.887" v="1" actId="2696"/>
        <pc:sldMkLst>
          <pc:docMk/>
          <pc:sldMk cId="3376186793" sldId="259"/>
        </pc:sldMkLst>
      </pc:sldChg>
      <pc:sldChg chg="del">
        <pc:chgData name="Astrid Limmen" userId="33b13538-b05a-4729-a035-9127988535f0" providerId="ADAL" clId="{7F86B0CC-C697-45EE-BF86-0A2DB0E075B6}" dt="2026-08-26T09:04:35.954" v="8" actId="2696"/>
        <pc:sldMkLst>
          <pc:docMk/>
          <pc:sldMk cId="697853725" sldId="260"/>
        </pc:sldMkLst>
      </pc:sldChg>
      <pc:sldChg chg="modSp add mod setBg">
        <pc:chgData name="Astrid Limmen" userId="33b13538-b05a-4729-a035-9127988535f0" providerId="ADAL" clId="{7F86B0CC-C697-45EE-BF86-0A2DB0E075B6}" dt="2026-08-28T10:22:46.279" v="1134" actId="20577"/>
        <pc:sldMkLst>
          <pc:docMk/>
          <pc:sldMk cId="3874649520" sldId="260"/>
        </pc:sldMkLst>
        <pc:spChg chg="mod">
          <ac:chgData name="Astrid Limmen" userId="33b13538-b05a-4729-a035-9127988535f0" providerId="ADAL" clId="{7F86B0CC-C697-45EE-BF86-0A2DB0E075B6}" dt="2026-08-28T10:22:46.279" v="1134" actId="20577"/>
          <ac:spMkLst>
            <pc:docMk/>
            <pc:sldMk cId="3874649520" sldId="260"/>
            <ac:spMk id="3" creationId="{64EA1FBB-EF72-36DD-9F0F-B1FDA29D3363}"/>
          </ac:spMkLst>
        </pc:spChg>
      </pc:sldChg>
      <pc:sldChg chg="modSp add mod setBg">
        <pc:chgData name="Astrid Limmen" userId="33b13538-b05a-4729-a035-9127988535f0" providerId="ADAL" clId="{7F86B0CC-C697-45EE-BF86-0A2DB0E075B6}" dt="2026-08-28T10:13:27.528" v="1111" actId="20577"/>
        <pc:sldMkLst>
          <pc:docMk/>
          <pc:sldMk cId="1377571947" sldId="262"/>
        </pc:sldMkLst>
        <pc:spChg chg="mod">
          <ac:chgData name="Astrid Limmen" userId="33b13538-b05a-4729-a035-9127988535f0" providerId="ADAL" clId="{7F86B0CC-C697-45EE-BF86-0A2DB0E075B6}" dt="2026-08-28T10:13:27.528" v="1111" actId="20577"/>
          <ac:spMkLst>
            <pc:docMk/>
            <pc:sldMk cId="1377571947" sldId="262"/>
            <ac:spMk id="3" creationId="{93A98DC6-8990-F32F-3240-859FAFCFB56D}"/>
          </ac:spMkLst>
        </pc:spChg>
      </pc:sldChg>
      <pc:sldChg chg="modSp add mod">
        <pc:chgData name="Astrid Limmen" userId="33b13538-b05a-4729-a035-9127988535f0" providerId="ADAL" clId="{7F86B0CC-C697-45EE-BF86-0A2DB0E075B6}" dt="2026-08-28T10:16:52.328" v="1124" actId="14100"/>
        <pc:sldMkLst>
          <pc:docMk/>
          <pc:sldMk cId="161768112" sldId="263"/>
        </pc:sldMkLst>
        <pc:picChg chg="mod">
          <ac:chgData name="Astrid Limmen" userId="33b13538-b05a-4729-a035-9127988535f0" providerId="ADAL" clId="{7F86B0CC-C697-45EE-BF86-0A2DB0E075B6}" dt="2026-08-28T10:16:45.880" v="1122" actId="1076"/>
          <ac:picMkLst>
            <pc:docMk/>
            <pc:sldMk cId="161768112" sldId="263"/>
            <ac:picMk id="8" creationId="{00000000-0000-0000-0000-000000000000}"/>
          </ac:picMkLst>
        </pc:picChg>
        <pc:picChg chg="mod">
          <ac:chgData name="Astrid Limmen" userId="33b13538-b05a-4729-a035-9127988535f0" providerId="ADAL" clId="{7F86B0CC-C697-45EE-BF86-0A2DB0E075B6}" dt="2026-08-28T10:16:52.328" v="1124" actId="14100"/>
          <ac:picMkLst>
            <pc:docMk/>
            <pc:sldMk cId="161768112" sldId="263"/>
            <ac:picMk id="9" creationId="{00000000-0000-0000-0000-000000000000}"/>
          </ac:picMkLst>
        </pc:picChg>
      </pc:sldChg>
      <pc:sldChg chg="modSp">
        <pc:chgData name="Astrid Limmen" userId="33b13538-b05a-4729-a035-9127988535f0" providerId="ADAL" clId="{7F86B0CC-C697-45EE-BF86-0A2DB0E075B6}" dt="2026-08-28T09:40:12.296" v="669" actId="1076"/>
        <pc:sldMkLst>
          <pc:docMk/>
          <pc:sldMk cId="3486749159" sldId="265"/>
        </pc:sldMkLst>
        <pc:picChg chg="mod">
          <ac:chgData name="Astrid Limmen" userId="33b13538-b05a-4729-a035-9127988535f0" providerId="ADAL" clId="{7F86B0CC-C697-45EE-BF86-0A2DB0E075B6}" dt="2026-08-28T09:40:12.296" v="669" actId="1076"/>
          <ac:picMkLst>
            <pc:docMk/>
            <pc:sldMk cId="3486749159" sldId="265"/>
            <ac:picMk id="2" creationId="{4471C3E6-2925-8C2D-5074-21F2021573FE}"/>
          </ac:picMkLst>
        </pc:picChg>
      </pc:sldChg>
      <pc:sldChg chg="addSp delSp modSp mod setBg">
        <pc:chgData name="Astrid Limmen" userId="33b13538-b05a-4729-a035-9127988535f0" providerId="ADAL" clId="{7F86B0CC-C697-45EE-BF86-0A2DB0E075B6}" dt="2026-08-26T09:55:11.041" v="126" actId="26606"/>
        <pc:sldMkLst>
          <pc:docMk/>
          <pc:sldMk cId="2704934658" sldId="274"/>
        </pc:sldMkLst>
        <pc:spChg chg="mod">
          <ac:chgData name="Astrid Limmen" userId="33b13538-b05a-4729-a035-9127988535f0" providerId="ADAL" clId="{7F86B0CC-C697-45EE-BF86-0A2DB0E075B6}" dt="2026-08-26T09:55:11.041" v="126" actId="26606"/>
          <ac:spMkLst>
            <pc:docMk/>
            <pc:sldMk cId="2704934658" sldId="274"/>
            <ac:spMk id="2" creationId="{A380C27F-360B-86F4-BAE0-AC1AEAFB3073}"/>
          </ac:spMkLst>
        </pc:spChg>
        <pc:spChg chg="mod">
          <ac:chgData name="Astrid Limmen" userId="33b13538-b05a-4729-a035-9127988535f0" providerId="ADAL" clId="{7F86B0CC-C697-45EE-BF86-0A2DB0E075B6}" dt="2026-08-26T09:55:11.041" v="126" actId="26606"/>
          <ac:spMkLst>
            <pc:docMk/>
            <pc:sldMk cId="2704934658" sldId="274"/>
            <ac:spMk id="3" creationId="{93A98DC6-8990-F32F-3240-859FAFCFB56D}"/>
          </ac:spMkLst>
        </pc:spChg>
        <pc:spChg chg="add del">
          <ac:chgData name="Astrid Limmen" userId="33b13538-b05a-4729-a035-9127988535f0" providerId="ADAL" clId="{7F86B0CC-C697-45EE-BF86-0A2DB0E075B6}" dt="2026-08-26T09:51:33.057" v="124" actId="26606"/>
          <ac:spMkLst>
            <pc:docMk/>
            <pc:sldMk cId="2704934658" sldId="274"/>
            <ac:spMk id="8" creationId="{081EA652-8C6A-4E69-BEB9-170809474553}"/>
          </ac:spMkLst>
        </pc:spChg>
        <pc:spChg chg="add del">
          <ac:chgData name="Astrid Limmen" userId="33b13538-b05a-4729-a035-9127988535f0" providerId="ADAL" clId="{7F86B0CC-C697-45EE-BF86-0A2DB0E075B6}" dt="2026-08-26T09:51:33.057" v="124" actId="26606"/>
          <ac:spMkLst>
            <pc:docMk/>
            <pc:sldMk cId="2704934658" sldId="274"/>
            <ac:spMk id="10" creationId="{5298780A-33B9-4EA2-8F67-DE68AD62841B}"/>
          </ac:spMkLst>
        </pc:spChg>
        <pc:spChg chg="add del">
          <ac:chgData name="Astrid Limmen" userId="33b13538-b05a-4729-a035-9127988535f0" providerId="ADAL" clId="{7F86B0CC-C697-45EE-BF86-0A2DB0E075B6}" dt="2026-08-26T09:51:33.057" v="124" actId="26606"/>
          <ac:spMkLst>
            <pc:docMk/>
            <pc:sldMk cId="2704934658" sldId="274"/>
            <ac:spMk id="12" creationId="{7F488E8B-4E1E-4402-8935-D4E6C02615C7}"/>
          </ac:spMkLst>
        </pc:spChg>
        <pc:spChg chg="add del">
          <ac:chgData name="Astrid Limmen" userId="33b13538-b05a-4729-a035-9127988535f0" providerId="ADAL" clId="{7F86B0CC-C697-45EE-BF86-0A2DB0E075B6}" dt="2026-08-26T09:55:11.041" v="126" actId="26606"/>
          <ac:spMkLst>
            <pc:docMk/>
            <pc:sldMk cId="2704934658" sldId="274"/>
            <ac:spMk id="17" creationId="{C2554CA6-288E-4202-BC52-2E5A8F0C0AED}"/>
          </ac:spMkLst>
        </pc:spChg>
        <pc:spChg chg="add del">
          <ac:chgData name="Astrid Limmen" userId="33b13538-b05a-4729-a035-9127988535f0" providerId="ADAL" clId="{7F86B0CC-C697-45EE-BF86-0A2DB0E075B6}" dt="2026-08-26T09:55:11.041" v="126" actId="26606"/>
          <ac:spMkLst>
            <pc:docMk/>
            <pc:sldMk cId="2704934658" sldId="274"/>
            <ac:spMk id="19" creationId="{B10BB131-AC8E-4A8E-A5D1-36260F720C3B}"/>
          </ac:spMkLst>
        </pc:spChg>
        <pc:spChg chg="add del">
          <ac:chgData name="Astrid Limmen" userId="33b13538-b05a-4729-a035-9127988535f0" providerId="ADAL" clId="{7F86B0CC-C697-45EE-BF86-0A2DB0E075B6}" dt="2026-08-26T09:55:11.041" v="126" actId="26606"/>
          <ac:spMkLst>
            <pc:docMk/>
            <pc:sldMk cId="2704934658" sldId="274"/>
            <ac:spMk id="21" creationId="{5B7778FC-632E-4DCA-A7CB-0D7731CCF970}"/>
          </ac:spMkLst>
        </pc:spChg>
        <pc:spChg chg="add del">
          <ac:chgData name="Astrid Limmen" userId="33b13538-b05a-4729-a035-9127988535f0" providerId="ADAL" clId="{7F86B0CC-C697-45EE-BF86-0A2DB0E075B6}" dt="2026-08-26T09:55:11.041" v="126" actId="26606"/>
          <ac:spMkLst>
            <pc:docMk/>
            <pc:sldMk cId="2704934658" sldId="274"/>
            <ac:spMk id="23" creationId="{FA23A907-97FB-4A8F-880A-DD77401C4296}"/>
          </ac:spMkLst>
        </pc:spChg>
        <pc:spChg chg="add">
          <ac:chgData name="Astrid Limmen" userId="33b13538-b05a-4729-a035-9127988535f0" providerId="ADAL" clId="{7F86B0CC-C697-45EE-BF86-0A2DB0E075B6}" dt="2026-08-26T09:55:11.041" v="126" actId="26606"/>
          <ac:spMkLst>
            <pc:docMk/>
            <pc:sldMk cId="2704934658" sldId="274"/>
            <ac:spMk id="28" creationId="{5C8908E2-EE49-44D2-9428-A28D2312A8D5}"/>
          </ac:spMkLst>
        </pc:spChg>
        <pc:spChg chg="add">
          <ac:chgData name="Astrid Limmen" userId="33b13538-b05a-4729-a035-9127988535f0" providerId="ADAL" clId="{7F86B0CC-C697-45EE-BF86-0A2DB0E075B6}" dt="2026-08-26T09:55:11.041" v="126" actId="26606"/>
          <ac:spMkLst>
            <pc:docMk/>
            <pc:sldMk cId="2704934658" sldId="274"/>
            <ac:spMk id="34" creationId="{BD92035A-AA2F-4CD8-A556-1CE8BDEC75BD}"/>
          </ac:spMkLst>
        </pc:spChg>
        <pc:spChg chg="add">
          <ac:chgData name="Astrid Limmen" userId="33b13538-b05a-4729-a035-9127988535f0" providerId="ADAL" clId="{7F86B0CC-C697-45EE-BF86-0A2DB0E075B6}" dt="2026-08-26T09:55:11.041" v="126" actId="26606"/>
          <ac:spMkLst>
            <pc:docMk/>
            <pc:sldMk cId="2704934658" sldId="274"/>
            <ac:spMk id="36" creationId="{ED888B23-07FA-482A-96DF-47E31AF1A603}"/>
          </ac:spMkLst>
        </pc:spChg>
        <pc:grpChg chg="add">
          <ac:chgData name="Astrid Limmen" userId="33b13538-b05a-4729-a035-9127988535f0" providerId="ADAL" clId="{7F86B0CC-C697-45EE-BF86-0A2DB0E075B6}" dt="2026-08-26T09:55:11.041" v="126" actId="26606"/>
          <ac:grpSpMkLst>
            <pc:docMk/>
            <pc:sldMk cId="2704934658" sldId="274"/>
            <ac:grpSpMk id="30" creationId="{5D1A9D8B-3117-4D9D-BDA4-DD81895098B0}"/>
          </ac:grpSpMkLst>
        </pc:grpChg>
      </pc:sldChg>
      <pc:sldChg chg="addSp modSp mod setBg">
        <pc:chgData name="Astrid Limmen" userId="33b13538-b05a-4729-a035-9127988535f0" providerId="ADAL" clId="{7F86B0CC-C697-45EE-BF86-0A2DB0E075B6}" dt="2026-08-26T09:28:18.343" v="86" actId="26606"/>
        <pc:sldMkLst>
          <pc:docMk/>
          <pc:sldMk cId="3753525607" sldId="286"/>
        </pc:sldMkLst>
        <pc:spChg chg="mod">
          <ac:chgData name="Astrid Limmen" userId="33b13538-b05a-4729-a035-9127988535f0" providerId="ADAL" clId="{7F86B0CC-C697-45EE-BF86-0A2DB0E075B6}" dt="2026-08-26T09:28:18.343" v="86" actId="26606"/>
          <ac:spMkLst>
            <pc:docMk/>
            <pc:sldMk cId="3753525607" sldId="286"/>
            <ac:spMk id="2" creationId="{D41FCEDC-A84C-0216-69A6-25D0DAE0FF6A}"/>
          </ac:spMkLst>
        </pc:spChg>
        <pc:spChg chg="mod">
          <ac:chgData name="Astrid Limmen" userId="33b13538-b05a-4729-a035-9127988535f0" providerId="ADAL" clId="{7F86B0CC-C697-45EE-BF86-0A2DB0E075B6}" dt="2026-08-26T09:28:18.343" v="86" actId="26606"/>
          <ac:spMkLst>
            <pc:docMk/>
            <pc:sldMk cId="3753525607" sldId="286"/>
            <ac:spMk id="3" creationId="{23640D51-2488-FD2A-0D68-777D38D3DFB7}"/>
          </ac:spMkLst>
        </pc:spChg>
        <pc:grpChg chg="add">
          <ac:chgData name="Astrid Limmen" userId="33b13538-b05a-4729-a035-9127988535f0" providerId="ADAL" clId="{7F86B0CC-C697-45EE-BF86-0A2DB0E075B6}" dt="2026-08-26T09:28:18.343" v="86" actId="26606"/>
          <ac:grpSpMkLst>
            <pc:docMk/>
            <pc:sldMk cId="3753525607" sldId="286"/>
            <ac:grpSpMk id="9" creationId="{8CE57D37-C2D0-066B-1AE3-6F4244344F27}"/>
          </ac:grpSpMkLst>
        </pc:grpChg>
        <pc:picChg chg="add">
          <ac:chgData name="Astrid Limmen" userId="33b13538-b05a-4729-a035-9127988535f0" providerId="ADAL" clId="{7F86B0CC-C697-45EE-BF86-0A2DB0E075B6}" dt="2026-08-26T09:28:18.343" v="86" actId="26606"/>
          <ac:picMkLst>
            <pc:docMk/>
            <pc:sldMk cId="3753525607" sldId="286"/>
            <ac:picMk id="5" creationId="{AB4337A9-1F1A-24AA-E441-F7FC2D0489A5}"/>
          </ac:picMkLst>
        </pc:picChg>
      </pc:sldChg>
      <pc:sldChg chg="del">
        <pc:chgData name="Astrid Limmen" userId="33b13538-b05a-4729-a035-9127988535f0" providerId="ADAL" clId="{7F86B0CC-C697-45EE-BF86-0A2DB0E075B6}" dt="2026-08-26T09:06:11.374" v="51" actId="2696"/>
        <pc:sldMkLst>
          <pc:docMk/>
          <pc:sldMk cId="1649434251" sldId="333"/>
        </pc:sldMkLst>
      </pc:sldChg>
      <pc:sldChg chg="del">
        <pc:chgData name="Astrid Limmen" userId="33b13538-b05a-4729-a035-9127988535f0" providerId="ADAL" clId="{7F86B0CC-C697-45EE-BF86-0A2DB0E075B6}" dt="2026-08-26T09:06:32.243" v="52" actId="2696"/>
        <pc:sldMkLst>
          <pc:docMk/>
          <pc:sldMk cId="2952722696" sldId="338"/>
        </pc:sldMkLst>
      </pc:sldChg>
      <pc:sldChg chg="del">
        <pc:chgData name="Astrid Limmen" userId="33b13538-b05a-4729-a035-9127988535f0" providerId="ADAL" clId="{7F86B0CC-C697-45EE-BF86-0A2DB0E075B6}" dt="2026-08-26T09:04:38.718" v="9" actId="2696"/>
        <pc:sldMkLst>
          <pc:docMk/>
          <pc:sldMk cId="799365301" sldId="348"/>
        </pc:sldMkLst>
      </pc:sldChg>
      <pc:sldChg chg="del">
        <pc:chgData name="Astrid Limmen" userId="33b13538-b05a-4729-a035-9127988535f0" providerId="ADAL" clId="{7F86B0CC-C697-45EE-BF86-0A2DB0E075B6}" dt="2026-08-26T09:03:53.147" v="2" actId="2696"/>
        <pc:sldMkLst>
          <pc:docMk/>
          <pc:sldMk cId="2382425436" sldId="349"/>
        </pc:sldMkLst>
      </pc:sldChg>
      <pc:sldChg chg="addSp delSp modSp mod setBg">
        <pc:chgData name="Astrid Limmen" userId="33b13538-b05a-4729-a035-9127988535f0" providerId="ADAL" clId="{7F86B0CC-C697-45EE-BF86-0A2DB0E075B6}" dt="2026-08-28T10:11:43.195" v="1069" actId="20577"/>
        <pc:sldMkLst>
          <pc:docMk/>
          <pc:sldMk cId="3609523033" sldId="350"/>
        </pc:sldMkLst>
        <pc:spChg chg="mod">
          <ac:chgData name="Astrid Limmen" userId="33b13538-b05a-4729-a035-9127988535f0" providerId="ADAL" clId="{7F86B0CC-C697-45EE-BF86-0A2DB0E075B6}" dt="2026-08-26T09:56:19.051" v="136" actId="14100"/>
          <ac:spMkLst>
            <pc:docMk/>
            <pc:sldMk cId="3609523033" sldId="350"/>
            <ac:spMk id="2" creationId="{085D487C-BEAE-D17B-EADD-1166B4ECB357}"/>
          </ac:spMkLst>
        </pc:spChg>
        <pc:spChg chg="mod">
          <ac:chgData name="Astrid Limmen" userId="33b13538-b05a-4729-a035-9127988535f0" providerId="ADAL" clId="{7F86B0CC-C697-45EE-BF86-0A2DB0E075B6}" dt="2026-08-28T10:11:43.195" v="1069" actId="20577"/>
          <ac:spMkLst>
            <pc:docMk/>
            <pc:sldMk cId="3609523033" sldId="350"/>
            <ac:spMk id="3" creationId="{64EA1FBB-EF72-36DD-9F0F-B1FDA29D3363}"/>
          </ac:spMkLst>
        </pc:spChg>
        <pc:spChg chg="add del">
          <ac:chgData name="Astrid Limmen" userId="33b13538-b05a-4729-a035-9127988535f0" providerId="ADAL" clId="{7F86B0CC-C697-45EE-BF86-0A2DB0E075B6}" dt="2026-08-26T09:29:20.625" v="99" actId="26606"/>
          <ac:spMkLst>
            <pc:docMk/>
            <pc:sldMk cId="3609523033" sldId="350"/>
            <ac:spMk id="8" creationId="{081EA652-8C6A-4E69-BEB9-170809474553}"/>
          </ac:spMkLst>
        </pc:spChg>
        <pc:spChg chg="add del">
          <ac:chgData name="Astrid Limmen" userId="33b13538-b05a-4729-a035-9127988535f0" providerId="ADAL" clId="{7F86B0CC-C697-45EE-BF86-0A2DB0E075B6}" dt="2026-08-26T09:29:20.625" v="99" actId="26606"/>
          <ac:spMkLst>
            <pc:docMk/>
            <pc:sldMk cId="3609523033" sldId="350"/>
            <ac:spMk id="10" creationId="{5298780A-33B9-4EA2-8F67-DE68AD62841B}"/>
          </ac:spMkLst>
        </pc:spChg>
        <pc:spChg chg="add del">
          <ac:chgData name="Astrid Limmen" userId="33b13538-b05a-4729-a035-9127988535f0" providerId="ADAL" clId="{7F86B0CC-C697-45EE-BF86-0A2DB0E075B6}" dt="2026-08-26T09:29:20.625" v="99" actId="26606"/>
          <ac:spMkLst>
            <pc:docMk/>
            <pc:sldMk cId="3609523033" sldId="350"/>
            <ac:spMk id="12" creationId="{7F488E8B-4E1E-4402-8935-D4E6C02615C7}"/>
          </ac:spMkLst>
        </pc:spChg>
        <pc:spChg chg="add del">
          <ac:chgData name="Astrid Limmen" userId="33b13538-b05a-4729-a035-9127988535f0" providerId="ADAL" clId="{7F86B0CC-C697-45EE-BF86-0A2DB0E075B6}" dt="2026-08-26T09:31:01.278" v="104" actId="26606"/>
          <ac:spMkLst>
            <pc:docMk/>
            <pc:sldMk cId="3609523033" sldId="350"/>
            <ac:spMk id="17" creationId="{5C8908E2-EE49-44D2-9428-A28D2312A8D5}"/>
          </ac:spMkLst>
        </pc:spChg>
        <pc:spChg chg="add del">
          <ac:chgData name="Astrid Limmen" userId="33b13538-b05a-4729-a035-9127988535f0" providerId="ADAL" clId="{7F86B0CC-C697-45EE-BF86-0A2DB0E075B6}" dt="2026-08-26T09:31:01.278" v="104" actId="26606"/>
          <ac:spMkLst>
            <pc:docMk/>
            <pc:sldMk cId="3609523033" sldId="350"/>
            <ac:spMk id="23" creationId="{D06891CE-5B9C-4B9E-AA78-3A5E25434F86}"/>
          </ac:spMkLst>
        </pc:spChg>
        <pc:spChg chg="add del">
          <ac:chgData name="Astrid Limmen" userId="33b13538-b05a-4729-a035-9127988535f0" providerId="ADAL" clId="{7F86B0CC-C697-45EE-BF86-0A2DB0E075B6}" dt="2026-08-26T09:31:01.278" v="104" actId="26606"/>
          <ac:spMkLst>
            <pc:docMk/>
            <pc:sldMk cId="3609523033" sldId="350"/>
            <ac:spMk id="25" creationId="{ED888B23-07FA-482A-96DF-47E31AF1A603}"/>
          </ac:spMkLst>
        </pc:spChg>
        <pc:spChg chg="add del">
          <ac:chgData name="Astrid Limmen" userId="33b13538-b05a-4729-a035-9127988535f0" providerId="ADAL" clId="{7F86B0CC-C697-45EE-BF86-0A2DB0E075B6}" dt="2026-08-26T09:30:05.521" v="101" actId="26606"/>
          <ac:spMkLst>
            <pc:docMk/>
            <pc:sldMk cId="3609523033" sldId="350"/>
            <ac:spMk id="30" creationId="{907EF6B7-1338-4443-8C46-6A318D952DFD}"/>
          </ac:spMkLst>
        </pc:spChg>
        <pc:spChg chg="add del">
          <ac:chgData name="Astrid Limmen" userId="33b13538-b05a-4729-a035-9127988535f0" providerId="ADAL" clId="{7F86B0CC-C697-45EE-BF86-0A2DB0E075B6}" dt="2026-08-26T09:30:05.521" v="101" actId="26606"/>
          <ac:spMkLst>
            <pc:docMk/>
            <pc:sldMk cId="3609523033" sldId="350"/>
            <ac:spMk id="32" creationId="{DAAE4CDD-124C-4DCF-9584-B6033B545DD5}"/>
          </ac:spMkLst>
        </pc:spChg>
        <pc:spChg chg="add del">
          <ac:chgData name="Astrid Limmen" userId="33b13538-b05a-4729-a035-9127988535f0" providerId="ADAL" clId="{7F86B0CC-C697-45EE-BF86-0A2DB0E075B6}" dt="2026-08-26T09:30:05.521" v="101" actId="26606"/>
          <ac:spMkLst>
            <pc:docMk/>
            <pc:sldMk cId="3609523033" sldId="350"/>
            <ac:spMk id="34" creationId="{081E4A58-353D-44AE-B2FC-2A74E2E400F7}"/>
          </ac:spMkLst>
        </pc:spChg>
        <pc:spChg chg="add del">
          <ac:chgData name="Astrid Limmen" userId="33b13538-b05a-4729-a035-9127988535f0" providerId="ADAL" clId="{7F86B0CC-C697-45EE-BF86-0A2DB0E075B6}" dt="2026-08-26T09:31:01.274" v="103" actId="26606"/>
          <ac:spMkLst>
            <pc:docMk/>
            <pc:sldMk cId="3609523033" sldId="350"/>
            <ac:spMk id="36" creationId="{21C9FE86-FCC3-4A31-AA1C-C882262B7FE7}"/>
          </ac:spMkLst>
        </pc:spChg>
        <pc:spChg chg="add del">
          <ac:chgData name="Astrid Limmen" userId="33b13538-b05a-4729-a035-9127988535f0" providerId="ADAL" clId="{7F86B0CC-C697-45EE-BF86-0A2DB0E075B6}" dt="2026-08-26T09:31:01.274" v="103" actId="26606"/>
          <ac:spMkLst>
            <pc:docMk/>
            <pc:sldMk cId="3609523033" sldId="350"/>
            <ac:spMk id="37" creationId="{DEE2AD96-B495-4E06-9291-B71706F728CB}"/>
          </ac:spMkLst>
        </pc:spChg>
        <pc:spChg chg="add del">
          <ac:chgData name="Astrid Limmen" userId="33b13538-b05a-4729-a035-9127988535f0" providerId="ADAL" clId="{7F86B0CC-C697-45EE-BF86-0A2DB0E075B6}" dt="2026-08-26T09:31:01.274" v="103" actId="26606"/>
          <ac:spMkLst>
            <pc:docMk/>
            <pc:sldMk cId="3609523033" sldId="350"/>
            <ac:spMk id="38" creationId="{7D96243B-ECED-4B71-8E06-AE9A285EAD20}"/>
          </ac:spMkLst>
        </pc:spChg>
        <pc:spChg chg="add del">
          <ac:chgData name="Astrid Limmen" userId="33b13538-b05a-4729-a035-9127988535f0" providerId="ADAL" clId="{7F86B0CC-C697-45EE-BF86-0A2DB0E075B6}" dt="2026-08-26T09:31:01.274" v="103" actId="26606"/>
          <ac:spMkLst>
            <pc:docMk/>
            <pc:sldMk cId="3609523033" sldId="350"/>
            <ac:spMk id="39" creationId="{53CF6D67-C5A8-4ADD-9E8E-1E38CA1D3166}"/>
          </ac:spMkLst>
        </pc:spChg>
        <pc:spChg chg="add del">
          <ac:chgData name="Astrid Limmen" userId="33b13538-b05a-4729-a035-9127988535f0" providerId="ADAL" clId="{7F86B0CC-C697-45EE-BF86-0A2DB0E075B6}" dt="2026-08-26T09:31:01.274" v="103" actId="26606"/>
          <ac:spMkLst>
            <pc:docMk/>
            <pc:sldMk cId="3609523033" sldId="350"/>
            <ac:spMk id="40" creationId="{A09989E4-EFDC-4A90-A633-E0525FB4139E}"/>
          </ac:spMkLst>
        </pc:spChg>
        <pc:spChg chg="add del">
          <ac:chgData name="Astrid Limmen" userId="33b13538-b05a-4729-a035-9127988535f0" providerId="ADAL" clId="{7F86B0CC-C697-45EE-BF86-0A2DB0E075B6}" dt="2026-08-26T09:31:01.274" v="103" actId="26606"/>
          <ac:spMkLst>
            <pc:docMk/>
            <pc:sldMk cId="3609523033" sldId="350"/>
            <ac:spMk id="41" creationId="{86909FA0-B515-4681-B7A8-FA281D133B94}"/>
          </ac:spMkLst>
        </pc:spChg>
        <pc:spChg chg="add del">
          <ac:chgData name="Astrid Limmen" userId="33b13538-b05a-4729-a035-9127988535f0" providerId="ADAL" clId="{7F86B0CC-C697-45EE-BF86-0A2DB0E075B6}" dt="2026-08-26T09:55:23.340" v="127" actId="26606"/>
          <ac:spMkLst>
            <pc:docMk/>
            <pc:sldMk cId="3609523033" sldId="350"/>
            <ac:spMk id="43" creationId="{7C32DF3D-3F59-481D-A237-77C31AD492C1}"/>
          </ac:spMkLst>
        </pc:spChg>
        <pc:spChg chg="add del">
          <ac:chgData name="Astrid Limmen" userId="33b13538-b05a-4729-a035-9127988535f0" providerId="ADAL" clId="{7F86B0CC-C697-45EE-BF86-0A2DB0E075B6}" dt="2026-08-26T09:55:23.340" v="127" actId="26606"/>
          <ac:spMkLst>
            <pc:docMk/>
            <pc:sldMk cId="3609523033" sldId="350"/>
            <ac:spMk id="44" creationId="{32F02326-30C4-4095-988F-932A425AE2DA}"/>
          </ac:spMkLst>
        </pc:spChg>
        <pc:spChg chg="add">
          <ac:chgData name="Astrid Limmen" userId="33b13538-b05a-4729-a035-9127988535f0" providerId="ADAL" clId="{7F86B0CC-C697-45EE-BF86-0A2DB0E075B6}" dt="2026-08-26T09:55:23.340" v="127" actId="26606"/>
          <ac:spMkLst>
            <pc:docMk/>
            <pc:sldMk cId="3609523033" sldId="350"/>
            <ac:spMk id="49" creationId="{5C8908E2-EE49-44D2-9428-A28D2312A8D5}"/>
          </ac:spMkLst>
        </pc:spChg>
        <pc:spChg chg="add">
          <ac:chgData name="Astrid Limmen" userId="33b13538-b05a-4729-a035-9127988535f0" providerId="ADAL" clId="{7F86B0CC-C697-45EE-BF86-0A2DB0E075B6}" dt="2026-08-26T09:55:23.340" v="127" actId="26606"/>
          <ac:spMkLst>
            <pc:docMk/>
            <pc:sldMk cId="3609523033" sldId="350"/>
            <ac:spMk id="55" creationId="{BD92035A-AA2F-4CD8-A556-1CE8BDEC75BD}"/>
          </ac:spMkLst>
        </pc:spChg>
        <pc:spChg chg="add">
          <ac:chgData name="Astrid Limmen" userId="33b13538-b05a-4729-a035-9127988535f0" providerId="ADAL" clId="{7F86B0CC-C697-45EE-BF86-0A2DB0E075B6}" dt="2026-08-26T09:55:23.340" v="127" actId="26606"/>
          <ac:spMkLst>
            <pc:docMk/>
            <pc:sldMk cId="3609523033" sldId="350"/>
            <ac:spMk id="57" creationId="{ED888B23-07FA-482A-96DF-47E31AF1A603}"/>
          </ac:spMkLst>
        </pc:spChg>
        <pc:grpChg chg="add del">
          <ac:chgData name="Astrid Limmen" userId="33b13538-b05a-4729-a035-9127988535f0" providerId="ADAL" clId="{7F86B0CC-C697-45EE-BF86-0A2DB0E075B6}" dt="2026-08-26T09:31:01.278" v="104" actId="26606"/>
          <ac:grpSpMkLst>
            <pc:docMk/>
            <pc:sldMk cId="3609523033" sldId="350"/>
            <ac:grpSpMk id="19" creationId="{A23D792D-D9F2-4EB4-ADE2-65A518DA6489}"/>
          </ac:grpSpMkLst>
        </pc:grpChg>
        <pc:grpChg chg="add">
          <ac:chgData name="Astrid Limmen" userId="33b13538-b05a-4729-a035-9127988535f0" providerId="ADAL" clId="{7F86B0CC-C697-45EE-BF86-0A2DB0E075B6}" dt="2026-08-26T09:55:23.340" v="127" actId="26606"/>
          <ac:grpSpMkLst>
            <pc:docMk/>
            <pc:sldMk cId="3609523033" sldId="350"/>
            <ac:grpSpMk id="51" creationId="{5D1A9D8B-3117-4D9D-BDA4-DD81895098B0}"/>
          </ac:grpSpMkLst>
        </pc:grpChg>
      </pc:sldChg>
      <pc:sldChg chg="del">
        <pc:chgData name="Astrid Limmen" userId="33b13538-b05a-4729-a035-9127988535f0" providerId="ADAL" clId="{7F86B0CC-C697-45EE-BF86-0A2DB0E075B6}" dt="2026-08-26T09:04:29.290" v="6" actId="2696"/>
        <pc:sldMkLst>
          <pc:docMk/>
          <pc:sldMk cId="143498122" sldId="351"/>
        </pc:sldMkLst>
      </pc:sldChg>
      <pc:sldChg chg="del">
        <pc:chgData name="Astrid Limmen" userId="33b13538-b05a-4729-a035-9127988535f0" providerId="ADAL" clId="{7F86B0CC-C697-45EE-BF86-0A2DB0E075B6}" dt="2026-08-26T09:04:25.885" v="5" actId="2696"/>
        <pc:sldMkLst>
          <pc:docMk/>
          <pc:sldMk cId="1486101683" sldId="352"/>
        </pc:sldMkLst>
      </pc:sldChg>
      <pc:sldChg chg="del">
        <pc:chgData name="Astrid Limmen" userId="33b13538-b05a-4729-a035-9127988535f0" providerId="ADAL" clId="{7F86B0CC-C697-45EE-BF86-0A2DB0E075B6}" dt="2026-08-26T09:04:23.494" v="4" actId="2696"/>
        <pc:sldMkLst>
          <pc:docMk/>
          <pc:sldMk cId="1713264096" sldId="354"/>
        </pc:sldMkLst>
      </pc:sldChg>
      <pc:sldChg chg="del">
        <pc:chgData name="Astrid Limmen" userId="33b13538-b05a-4729-a035-9127988535f0" providerId="ADAL" clId="{7F86B0CC-C697-45EE-BF86-0A2DB0E075B6}" dt="2026-08-26T09:04:52.947" v="10" actId="2696"/>
        <pc:sldMkLst>
          <pc:docMk/>
          <pc:sldMk cId="3881881048" sldId="355"/>
        </pc:sldMkLst>
      </pc:sldChg>
      <pc:sldChg chg="del">
        <pc:chgData name="Astrid Limmen" userId="33b13538-b05a-4729-a035-9127988535f0" providerId="ADAL" clId="{7F86B0CC-C697-45EE-BF86-0A2DB0E075B6}" dt="2026-08-26T09:04:19.930" v="3" actId="2696"/>
        <pc:sldMkLst>
          <pc:docMk/>
          <pc:sldMk cId="534186926" sldId="356"/>
        </pc:sldMkLst>
      </pc:sldChg>
      <pc:sldChg chg="modSp mod">
        <pc:chgData name="Astrid Limmen" userId="33b13538-b05a-4729-a035-9127988535f0" providerId="ADAL" clId="{7F86B0CC-C697-45EE-BF86-0A2DB0E075B6}" dt="2026-09-18T07:28:40.223" v="1135" actId="1076"/>
        <pc:sldMkLst>
          <pc:docMk/>
          <pc:sldMk cId="931703018" sldId="357"/>
        </pc:sldMkLst>
        <pc:picChg chg="mod">
          <ac:chgData name="Astrid Limmen" userId="33b13538-b05a-4729-a035-9127988535f0" providerId="ADAL" clId="{7F86B0CC-C697-45EE-BF86-0A2DB0E075B6}" dt="2026-09-18T07:28:40.223" v="1135" actId="1076"/>
          <ac:picMkLst>
            <pc:docMk/>
            <pc:sldMk cId="931703018" sldId="357"/>
            <ac:picMk id="142" creationId="{00000000-0000-0000-0000-000000000000}"/>
          </ac:picMkLst>
        </pc:picChg>
      </pc:sldChg>
      <pc:sldChg chg="addSp delSp modSp new del mod setBg">
        <pc:chgData name="Astrid Limmen" userId="33b13538-b05a-4729-a035-9127988535f0" providerId="ADAL" clId="{7F86B0CC-C697-45EE-BF86-0A2DB0E075B6}" dt="2026-08-26T10:27:42.407" v="608" actId="2696"/>
        <pc:sldMkLst>
          <pc:docMk/>
          <pc:sldMk cId="28367576" sldId="358"/>
        </pc:sldMkLst>
        <pc:spChg chg="mod">
          <ac:chgData name="Astrid Limmen" userId="33b13538-b05a-4729-a035-9127988535f0" providerId="ADAL" clId="{7F86B0CC-C697-45EE-BF86-0A2DB0E075B6}" dt="2026-08-26T09:54:55.503" v="125" actId="26606"/>
          <ac:spMkLst>
            <pc:docMk/>
            <pc:sldMk cId="28367576" sldId="358"/>
            <ac:spMk id="2" creationId="{92155B9F-3B2D-A73A-7395-916EA26D04B6}"/>
          </ac:spMkLst>
        </pc:spChg>
        <pc:spChg chg="del">
          <ac:chgData name="Astrid Limmen" userId="33b13538-b05a-4729-a035-9127988535f0" providerId="ADAL" clId="{7F86B0CC-C697-45EE-BF86-0A2DB0E075B6}" dt="2026-08-26T09:54:55.503" v="125" actId="26606"/>
          <ac:spMkLst>
            <pc:docMk/>
            <pc:sldMk cId="28367576" sldId="358"/>
            <ac:spMk id="3" creationId="{E3B5D53C-AC99-F720-64AE-4AB1A4B5E6A3}"/>
          </ac:spMkLst>
        </pc:spChg>
        <pc:spChg chg="add mod">
          <ac:chgData name="Astrid Limmen" userId="33b13538-b05a-4729-a035-9127988535f0" providerId="ADAL" clId="{7F86B0CC-C697-45EE-BF86-0A2DB0E075B6}" dt="2026-08-26T10:26:17.750" v="422" actId="1076"/>
          <ac:spMkLst>
            <pc:docMk/>
            <pc:sldMk cId="28367576" sldId="358"/>
            <ac:spMk id="4" creationId="{683E5D3D-513C-8A40-5E29-BEC7E00FAE3E}"/>
          </ac:spMkLst>
        </pc:spChg>
        <pc:spChg chg="add mod">
          <ac:chgData name="Astrid Limmen" userId="33b13538-b05a-4729-a035-9127988535f0" providerId="ADAL" clId="{7F86B0CC-C697-45EE-BF86-0A2DB0E075B6}" dt="2026-08-26T10:00:23.537" v="166" actId="20577"/>
          <ac:spMkLst>
            <pc:docMk/>
            <pc:sldMk cId="28367576" sldId="358"/>
            <ac:spMk id="5" creationId="{4FFDBA5C-CE47-5390-4524-2F1F90A0781B}"/>
          </ac:spMkLst>
        </pc:spChg>
        <pc:spChg chg="add mod">
          <ac:chgData name="Astrid Limmen" userId="33b13538-b05a-4729-a035-9127988535f0" providerId="ADAL" clId="{7F86B0CC-C697-45EE-BF86-0A2DB0E075B6}" dt="2026-08-26T10:00:32.766" v="171" actId="20577"/>
          <ac:spMkLst>
            <pc:docMk/>
            <pc:sldMk cId="28367576" sldId="358"/>
            <ac:spMk id="6" creationId="{EBB31B97-CFA2-12FA-1D8C-5542D8DE924E}"/>
          </ac:spMkLst>
        </pc:spChg>
        <pc:spChg chg="add mod">
          <ac:chgData name="Astrid Limmen" userId="33b13538-b05a-4729-a035-9127988535f0" providerId="ADAL" clId="{7F86B0CC-C697-45EE-BF86-0A2DB0E075B6}" dt="2026-08-26T10:00:50.185" v="185" actId="20577"/>
          <ac:spMkLst>
            <pc:docMk/>
            <pc:sldMk cId="28367576" sldId="358"/>
            <ac:spMk id="7" creationId="{1A09E715-3FBA-556A-CB44-BD7F969C1B0E}"/>
          </ac:spMkLst>
        </pc:spChg>
        <pc:spChg chg="add">
          <ac:chgData name="Astrid Limmen" userId="33b13538-b05a-4729-a035-9127988535f0" providerId="ADAL" clId="{7F86B0CC-C697-45EE-BF86-0A2DB0E075B6}" dt="2026-08-26T09:54:55.503" v="125" actId="26606"/>
          <ac:spMkLst>
            <pc:docMk/>
            <pc:sldMk cId="28367576" sldId="358"/>
            <ac:spMk id="8" creationId="{1A3C89F8-0D2F-47FF-B903-151248265F47}"/>
          </ac:spMkLst>
        </pc:spChg>
        <pc:spChg chg="add mod">
          <ac:chgData name="Astrid Limmen" userId="33b13538-b05a-4729-a035-9127988535f0" providerId="ADAL" clId="{7F86B0CC-C697-45EE-BF86-0A2DB0E075B6}" dt="2026-08-26T10:25:06.328" v="395" actId="6549"/>
          <ac:spMkLst>
            <pc:docMk/>
            <pc:sldMk cId="28367576" sldId="358"/>
            <ac:spMk id="9" creationId="{1B236B94-9B4C-667B-0CD9-DD13EC8C641E}"/>
          </ac:spMkLst>
        </pc:spChg>
        <pc:spChg chg="add">
          <ac:chgData name="Astrid Limmen" userId="33b13538-b05a-4729-a035-9127988535f0" providerId="ADAL" clId="{7F86B0CC-C697-45EE-BF86-0A2DB0E075B6}" dt="2026-08-26T09:54:55.503" v="125" actId="26606"/>
          <ac:spMkLst>
            <pc:docMk/>
            <pc:sldMk cId="28367576" sldId="358"/>
            <ac:spMk id="10" creationId="{C5CB530E-515E-412C-9DF1-5F8FFBD6F383}"/>
          </ac:spMkLst>
        </pc:spChg>
        <pc:spChg chg="add del mod">
          <ac:chgData name="Astrid Limmen" userId="33b13538-b05a-4729-a035-9127988535f0" providerId="ADAL" clId="{7F86B0CC-C697-45EE-BF86-0A2DB0E075B6}" dt="2026-08-26T10:23:11.889" v="244"/>
          <ac:spMkLst>
            <pc:docMk/>
            <pc:sldMk cId="28367576" sldId="358"/>
            <ac:spMk id="11" creationId="{9E368489-324E-2AFD-E271-C0734F745E8C}"/>
          </ac:spMkLst>
        </pc:spChg>
        <pc:spChg chg="add">
          <ac:chgData name="Astrid Limmen" userId="33b13538-b05a-4729-a035-9127988535f0" providerId="ADAL" clId="{7F86B0CC-C697-45EE-BF86-0A2DB0E075B6}" dt="2026-08-26T09:54:55.503" v="125" actId="26606"/>
          <ac:spMkLst>
            <pc:docMk/>
            <pc:sldMk cId="28367576" sldId="358"/>
            <ac:spMk id="12" creationId="{712D4376-A578-4FF1-94FC-245E7A6A489F}"/>
          </ac:spMkLst>
        </pc:spChg>
        <pc:spChg chg="add mod">
          <ac:chgData name="Astrid Limmen" userId="33b13538-b05a-4729-a035-9127988535f0" providerId="ADAL" clId="{7F86B0CC-C697-45EE-BF86-0A2DB0E075B6}" dt="2026-08-26T10:23:51.058" v="353" actId="20577"/>
          <ac:spMkLst>
            <pc:docMk/>
            <pc:sldMk cId="28367576" sldId="358"/>
            <ac:spMk id="13" creationId="{7F623CA1-FAC0-8BB7-D275-041F318E47F3}"/>
          </ac:spMkLst>
        </pc:spChg>
        <pc:spChg chg="add">
          <ac:chgData name="Astrid Limmen" userId="33b13538-b05a-4729-a035-9127988535f0" providerId="ADAL" clId="{7F86B0CC-C697-45EE-BF86-0A2DB0E075B6}" dt="2026-08-26T09:54:55.503" v="125" actId="26606"/>
          <ac:spMkLst>
            <pc:docMk/>
            <pc:sldMk cId="28367576" sldId="358"/>
            <ac:spMk id="14" creationId="{AEA7509D-F04F-40CB-A0B3-EEF16499CC9F}"/>
          </ac:spMkLst>
        </pc:spChg>
        <pc:spChg chg="add mod">
          <ac:chgData name="Astrid Limmen" userId="33b13538-b05a-4729-a035-9127988535f0" providerId="ADAL" clId="{7F86B0CC-C697-45EE-BF86-0A2DB0E075B6}" dt="2026-08-26T10:23:44.718" v="350" actId="20577"/>
          <ac:spMkLst>
            <pc:docMk/>
            <pc:sldMk cId="28367576" sldId="358"/>
            <ac:spMk id="15" creationId="{F8FB420F-A564-8A3C-4046-DC6EA33854E3}"/>
          </ac:spMkLst>
        </pc:spChg>
        <pc:spChg chg="add">
          <ac:chgData name="Astrid Limmen" userId="33b13538-b05a-4729-a035-9127988535f0" providerId="ADAL" clId="{7F86B0CC-C697-45EE-BF86-0A2DB0E075B6}" dt="2026-08-26T09:54:55.503" v="125" actId="26606"/>
          <ac:spMkLst>
            <pc:docMk/>
            <pc:sldMk cId="28367576" sldId="358"/>
            <ac:spMk id="18" creationId="{508BEF50-7B1E-49A4-BC19-5F4F1D755E64}"/>
          </ac:spMkLst>
        </pc:spChg>
        <pc:spChg chg="add">
          <ac:chgData name="Astrid Limmen" userId="33b13538-b05a-4729-a035-9127988535f0" providerId="ADAL" clId="{7F86B0CC-C697-45EE-BF86-0A2DB0E075B6}" dt="2026-08-26T09:54:55.503" v="125" actId="26606"/>
          <ac:spMkLst>
            <pc:docMk/>
            <pc:sldMk cId="28367576" sldId="358"/>
            <ac:spMk id="20" creationId="{3FBAD350-5664-4811-A208-657FB882D350}"/>
          </ac:spMkLst>
        </pc:spChg>
        <pc:spChg chg="add">
          <ac:chgData name="Astrid Limmen" userId="33b13538-b05a-4729-a035-9127988535f0" providerId="ADAL" clId="{7F86B0CC-C697-45EE-BF86-0A2DB0E075B6}" dt="2026-08-26T09:54:55.503" v="125" actId="26606"/>
          <ac:spMkLst>
            <pc:docMk/>
            <pc:sldMk cId="28367576" sldId="358"/>
            <ac:spMk id="22" creationId="{C39ADB8F-D187-49D7-BDCF-C1B6DC727068}"/>
          </ac:spMkLst>
        </pc:spChg>
        <pc:cxnChg chg="add">
          <ac:chgData name="Astrid Limmen" userId="33b13538-b05a-4729-a035-9127988535f0" providerId="ADAL" clId="{7F86B0CC-C697-45EE-BF86-0A2DB0E075B6}" dt="2026-08-26T09:54:55.503" v="125" actId="26606"/>
          <ac:cxnSpMkLst>
            <pc:docMk/>
            <pc:sldMk cId="28367576" sldId="358"/>
            <ac:cxnSpMk id="16" creationId="{56020367-4FD5-4596-8E10-C5F095CD8DBF}"/>
          </ac:cxnSpMkLst>
        </pc:cxnChg>
      </pc:sldChg>
      <pc:sldChg chg="modSp new mod">
        <pc:chgData name="Astrid Limmen" userId="33b13538-b05a-4729-a035-9127988535f0" providerId="ADAL" clId="{7F86B0CC-C697-45EE-BF86-0A2DB0E075B6}" dt="2026-08-26T10:27:36.287" v="607" actId="20577"/>
        <pc:sldMkLst>
          <pc:docMk/>
          <pc:sldMk cId="490326506" sldId="359"/>
        </pc:sldMkLst>
        <pc:spChg chg="mod">
          <ac:chgData name="Astrid Limmen" userId="33b13538-b05a-4729-a035-9127988535f0" providerId="ADAL" clId="{7F86B0CC-C697-45EE-BF86-0A2DB0E075B6}" dt="2026-08-26T10:26:11.774" v="421" actId="20577"/>
          <ac:spMkLst>
            <pc:docMk/>
            <pc:sldMk cId="490326506" sldId="359"/>
            <ac:spMk id="2" creationId="{47834596-7FDB-9B1D-6612-F90C2847F8F1}"/>
          </ac:spMkLst>
        </pc:spChg>
        <pc:spChg chg="mod">
          <ac:chgData name="Astrid Limmen" userId="33b13538-b05a-4729-a035-9127988535f0" providerId="ADAL" clId="{7F86B0CC-C697-45EE-BF86-0A2DB0E075B6}" dt="2026-08-26T10:27:36.287" v="607" actId="20577"/>
          <ac:spMkLst>
            <pc:docMk/>
            <pc:sldMk cId="490326506" sldId="359"/>
            <ac:spMk id="3" creationId="{0CC539B3-620A-FC02-B6A0-3592216B3FC8}"/>
          </ac:spMkLst>
        </pc:spChg>
      </pc:sldChg>
      <pc:sldChg chg="modSp new del mod">
        <pc:chgData name="Astrid Limmen" userId="33b13538-b05a-4729-a035-9127988535f0" providerId="ADAL" clId="{7F86B0CC-C697-45EE-BF86-0A2DB0E075B6}" dt="2026-08-26T09:43:52.506" v="116" actId="680"/>
        <pc:sldMkLst>
          <pc:docMk/>
          <pc:sldMk cId="1284040125" sldId="359"/>
        </pc:sldMkLst>
        <pc:spChg chg="mod">
          <ac:chgData name="Astrid Limmen" userId="33b13538-b05a-4729-a035-9127988535f0" providerId="ADAL" clId="{7F86B0CC-C697-45EE-BF86-0A2DB0E075B6}" dt="2026-08-26T09:43:51.540" v="115"/>
          <ac:spMkLst>
            <pc:docMk/>
            <pc:sldMk cId="1284040125" sldId="359"/>
            <ac:spMk id="3" creationId="{86C021CB-091A-D5B0-FAA1-A6FD77309D1A}"/>
          </ac:spMkLst>
        </pc:spChg>
      </pc:sldChg>
      <pc:sldChg chg="addSp delSp modSp new del mod">
        <pc:chgData name="Astrid Limmen" userId="33b13538-b05a-4729-a035-9127988535f0" providerId="ADAL" clId="{7F86B0CC-C697-45EE-BF86-0A2DB0E075B6}" dt="2026-08-26T10:25:12.918" v="396" actId="2696"/>
        <pc:sldMkLst>
          <pc:docMk/>
          <pc:sldMk cId="3594039654" sldId="359"/>
        </pc:sldMkLst>
        <pc:spChg chg="add del mod">
          <ac:chgData name="Astrid Limmen" userId="33b13538-b05a-4729-a035-9127988535f0" providerId="ADAL" clId="{7F86B0CC-C697-45EE-BF86-0A2DB0E075B6}" dt="2026-08-26T10:24:46.018" v="359" actId="478"/>
          <ac:spMkLst>
            <pc:docMk/>
            <pc:sldMk cId="3594039654" sldId="359"/>
            <ac:spMk id="3" creationId="{4388C8FC-F621-4C75-EE80-AFBC54B87C0F}"/>
          </ac:spMkLst>
        </pc:spChg>
      </pc:sldChg>
      <pc:sldChg chg="new del">
        <pc:chgData name="Astrid Limmen" userId="33b13538-b05a-4729-a035-9127988535f0" providerId="ADAL" clId="{7F86B0CC-C697-45EE-BF86-0A2DB0E075B6}" dt="2026-08-26T09:50:47.985" v="123" actId="2696"/>
        <pc:sldMkLst>
          <pc:docMk/>
          <pc:sldMk cId="4139672396" sldId="359"/>
        </pc:sldMkLst>
      </pc:sldChg>
      <pc:sldChg chg="new del">
        <pc:chgData name="Astrid Limmen" userId="33b13538-b05a-4729-a035-9127988535f0" providerId="ADAL" clId="{7F86B0CC-C697-45EE-BF86-0A2DB0E075B6}" dt="2026-08-28T09:32:44.940" v="611" actId="2696"/>
        <pc:sldMkLst>
          <pc:docMk/>
          <pc:sldMk cId="2454619001" sldId="360"/>
        </pc:sldMkLst>
      </pc:sldChg>
      <pc:sldChg chg="addSp delSp modSp add mod">
        <pc:chgData name="Astrid Limmen" userId="33b13538-b05a-4729-a035-9127988535f0" providerId="ADAL" clId="{7F86B0CC-C697-45EE-BF86-0A2DB0E075B6}" dt="2026-08-28T10:00:13.910" v="864" actId="1076"/>
        <pc:sldMkLst>
          <pc:docMk/>
          <pc:sldMk cId="659850682" sldId="361"/>
        </pc:sldMkLst>
        <pc:spChg chg="mod">
          <ac:chgData name="Astrid Limmen" userId="33b13538-b05a-4729-a035-9127988535f0" providerId="ADAL" clId="{7F86B0CC-C697-45EE-BF86-0A2DB0E075B6}" dt="2026-08-28T09:36:42.284" v="660" actId="6549"/>
          <ac:spMkLst>
            <pc:docMk/>
            <pc:sldMk cId="659850682" sldId="361"/>
            <ac:spMk id="8" creationId="{78C82B6F-B362-C463-33EF-1E179A2695FE}"/>
          </ac:spMkLst>
        </pc:spChg>
        <pc:spChg chg="mod">
          <ac:chgData name="Astrid Limmen" userId="33b13538-b05a-4729-a035-9127988535f0" providerId="ADAL" clId="{7F86B0CC-C697-45EE-BF86-0A2DB0E075B6}" dt="2026-08-28T09:43:30.572" v="700" actId="6549"/>
          <ac:spMkLst>
            <pc:docMk/>
            <pc:sldMk cId="659850682" sldId="361"/>
            <ac:spMk id="9" creationId="{46F92776-6399-2D53-EFBB-1E58885C0339}"/>
          </ac:spMkLst>
        </pc:spChg>
        <pc:spChg chg="mod">
          <ac:chgData name="Astrid Limmen" userId="33b13538-b05a-4729-a035-9127988535f0" providerId="ADAL" clId="{7F86B0CC-C697-45EE-BF86-0A2DB0E075B6}" dt="2026-08-28T09:51:10.536" v="796" actId="20577"/>
          <ac:spMkLst>
            <pc:docMk/>
            <pc:sldMk cId="659850682" sldId="361"/>
            <ac:spMk id="12" creationId="{E8570541-9613-3100-31E7-3DCB6EB56928}"/>
          </ac:spMkLst>
        </pc:spChg>
        <pc:spChg chg="add del">
          <ac:chgData name="Astrid Limmen" userId="33b13538-b05a-4729-a035-9127988535f0" providerId="ADAL" clId="{7F86B0CC-C697-45EE-BF86-0A2DB0E075B6}" dt="2026-08-28T09:42:53.331" v="671" actId="478"/>
          <ac:spMkLst>
            <pc:docMk/>
            <pc:sldMk cId="659850682" sldId="361"/>
            <ac:spMk id="14" creationId="{A3718C8D-87D1-8E39-9F01-AA196163CDDC}"/>
          </ac:spMkLst>
        </pc:spChg>
        <pc:picChg chg="del">
          <ac:chgData name="Astrid Limmen" userId="33b13538-b05a-4729-a035-9127988535f0" providerId="ADAL" clId="{7F86B0CC-C697-45EE-BF86-0A2DB0E075B6}" dt="2026-08-28T09:37:03.892" v="661" actId="478"/>
          <ac:picMkLst>
            <pc:docMk/>
            <pc:sldMk cId="659850682" sldId="361"/>
            <ac:picMk id="2" creationId="{4471C3E6-2925-8C2D-5074-21F2021573FE}"/>
          </ac:picMkLst>
        </pc:picChg>
        <pc:picChg chg="del">
          <ac:chgData name="Astrid Limmen" userId="33b13538-b05a-4729-a035-9127988535f0" providerId="ADAL" clId="{7F86B0CC-C697-45EE-BF86-0A2DB0E075B6}" dt="2026-08-28T09:35:58.533" v="612" actId="478"/>
          <ac:picMkLst>
            <pc:docMk/>
            <pc:sldMk cId="659850682" sldId="361"/>
            <ac:picMk id="3" creationId="{0502B4BC-CCB4-D720-73FA-5A0552393B1D}"/>
          </ac:picMkLst>
        </pc:picChg>
        <pc:picChg chg="add del mod">
          <ac:chgData name="Astrid Limmen" userId="33b13538-b05a-4729-a035-9127988535f0" providerId="ADAL" clId="{7F86B0CC-C697-45EE-BF86-0A2DB0E075B6}" dt="2026-08-28T09:44:10.746" v="701" actId="478"/>
          <ac:picMkLst>
            <pc:docMk/>
            <pc:sldMk cId="659850682" sldId="361"/>
            <ac:picMk id="5" creationId="{C437322C-7C02-8B06-3F2F-7DC4B5D2CB41}"/>
          </ac:picMkLst>
        </pc:picChg>
        <pc:picChg chg="mod">
          <ac:chgData name="Astrid Limmen" userId="33b13538-b05a-4729-a035-9127988535f0" providerId="ADAL" clId="{7F86B0CC-C697-45EE-BF86-0A2DB0E075B6}" dt="2026-08-28T09:51:32.795" v="799" actId="1076"/>
          <ac:picMkLst>
            <pc:docMk/>
            <pc:sldMk cId="659850682" sldId="361"/>
            <ac:picMk id="6" creationId="{87123A45-781A-DC28-64F2-4CE3007C05B8}"/>
          </ac:picMkLst>
        </pc:picChg>
        <pc:picChg chg="del">
          <ac:chgData name="Astrid Limmen" userId="33b13538-b05a-4729-a035-9127988535f0" providerId="ADAL" clId="{7F86B0CC-C697-45EE-BF86-0A2DB0E075B6}" dt="2026-08-28T09:36:05.319" v="615" actId="478"/>
          <ac:picMkLst>
            <pc:docMk/>
            <pc:sldMk cId="659850682" sldId="361"/>
            <ac:picMk id="7" creationId="{236F7E1C-8057-F95D-EA53-6CE1065C5C80}"/>
          </ac:picMkLst>
        </pc:picChg>
        <pc:picChg chg="add del mod">
          <ac:chgData name="Astrid Limmen" userId="33b13538-b05a-4729-a035-9127988535f0" providerId="ADAL" clId="{7F86B0CC-C697-45EE-BF86-0A2DB0E075B6}" dt="2026-08-28T09:43:05.867" v="676" actId="478"/>
          <ac:picMkLst>
            <pc:docMk/>
            <pc:sldMk cId="659850682" sldId="361"/>
            <ac:picMk id="11" creationId="{AE9EAD2E-04E7-C68A-6C35-BDDBC75A662B}"/>
          </ac:picMkLst>
        </pc:picChg>
        <pc:picChg chg="add mod">
          <ac:chgData name="Astrid Limmen" userId="33b13538-b05a-4729-a035-9127988535f0" providerId="ADAL" clId="{7F86B0CC-C697-45EE-BF86-0A2DB0E075B6}" dt="2026-08-28T09:51:37.533" v="801" actId="1076"/>
          <ac:picMkLst>
            <pc:docMk/>
            <pc:sldMk cId="659850682" sldId="361"/>
            <ac:picMk id="16" creationId="{B9B5EF68-D350-4C53-0108-77F028F7F12D}"/>
          </ac:picMkLst>
        </pc:picChg>
        <pc:picChg chg="add del mod">
          <ac:chgData name="Astrid Limmen" userId="33b13538-b05a-4729-a035-9127988535f0" providerId="ADAL" clId="{7F86B0CC-C697-45EE-BF86-0A2DB0E075B6}" dt="2026-08-28T09:50:17.358" v="704" actId="478"/>
          <ac:picMkLst>
            <pc:docMk/>
            <pc:sldMk cId="659850682" sldId="361"/>
            <ac:picMk id="18" creationId="{BD09E422-4C46-6138-5E46-C2F205E76F77}"/>
          </ac:picMkLst>
        </pc:picChg>
        <pc:picChg chg="add mod">
          <ac:chgData name="Astrid Limmen" userId="33b13538-b05a-4729-a035-9127988535f0" providerId="ADAL" clId="{7F86B0CC-C697-45EE-BF86-0A2DB0E075B6}" dt="2026-08-28T09:52:05.842" v="803" actId="14100"/>
          <ac:picMkLst>
            <pc:docMk/>
            <pc:sldMk cId="659850682" sldId="361"/>
            <ac:picMk id="20" creationId="{2F9A5415-635F-BDFA-AAED-28723A7EE111}"/>
          </ac:picMkLst>
        </pc:picChg>
        <pc:picChg chg="add mod">
          <ac:chgData name="Astrid Limmen" userId="33b13538-b05a-4729-a035-9127988535f0" providerId="ADAL" clId="{7F86B0CC-C697-45EE-BF86-0A2DB0E075B6}" dt="2026-08-28T10:00:13.910" v="864" actId="1076"/>
          <ac:picMkLst>
            <pc:docMk/>
            <pc:sldMk cId="659850682" sldId="361"/>
            <ac:picMk id="21" creationId="{7ABF8FB0-F7BF-59DE-7050-27EC2FCEE0DA}"/>
          </ac:picMkLst>
        </pc:picChg>
      </pc:sldChg>
      <pc:sldChg chg="modSp add del mod">
        <pc:chgData name="Astrid Limmen" userId="33b13538-b05a-4729-a035-9127988535f0" providerId="ADAL" clId="{7F86B0CC-C697-45EE-BF86-0A2DB0E075B6}" dt="2026-08-28T10:06:45.813" v="867" actId="47"/>
        <pc:sldMkLst>
          <pc:docMk/>
          <pc:sldMk cId="1914066949" sldId="362"/>
        </pc:sldMkLst>
        <pc:spChg chg="mod">
          <ac:chgData name="Astrid Limmen" userId="33b13538-b05a-4729-a035-9127988535f0" providerId="ADAL" clId="{7F86B0CC-C697-45EE-BF86-0A2DB0E075B6}" dt="2026-08-28T09:57:50.396" v="861" actId="20577"/>
          <ac:spMkLst>
            <pc:docMk/>
            <pc:sldMk cId="1914066949" sldId="362"/>
            <ac:spMk id="2" creationId="{0862D673-6F88-213A-CF6E-2BC2864AFF89}"/>
          </ac:spMkLst>
        </pc:spChg>
      </pc:sldChg>
      <pc:sldMasterChg chg="delSldLayout">
        <pc:chgData name="Astrid Limmen" userId="33b13538-b05a-4729-a035-9127988535f0" providerId="ADAL" clId="{7F86B0CC-C697-45EE-BF86-0A2DB0E075B6}" dt="2026-08-26T09:06:11.374" v="51" actId="2696"/>
        <pc:sldMasterMkLst>
          <pc:docMk/>
          <pc:sldMasterMk cId="2020941940" sldId="2147483648"/>
        </pc:sldMasterMkLst>
        <pc:sldLayoutChg chg="del">
          <pc:chgData name="Astrid Limmen" userId="33b13538-b05a-4729-a035-9127988535f0" providerId="ADAL" clId="{7F86B0CC-C697-45EE-BF86-0A2DB0E075B6}" dt="2026-08-26T09:06:11.374" v="51" actId="2696"/>
          <pc:sldLayoutMkLst>
            <pc:docMk/>
            <pc:sldMasterMk cId="2020941940" sldId="2147483648"/>
            <pc:sldLayoutMk cId="84862983" sldId="2147483661"/>
          </pc:sldLayoutMkLst>
        </pc:sldLayoutChg>
        <pc:sldLayoutChg chg="del">
          <pc:chgData name="Astrid Limmen" userId="33b13538-b05a-4729-a035-9127988535f0" providerId="ADAL" clId="{7F86B0CC-C697-45EE-BF86-0A2DB0E075B6}" dt="2026-08-26T09:04:38.718" v="9" actId="2696"/>
          <pc:sldLayoutMkLst>
            <pc:docMk/>
            <pc:sldMasterMk cId="2020941940" sldId="2147483648"/>
            <pc:sldLayoutMk cId="3010974348" sldId="2147483662"/>
          </pc:sldLayoutMkLst>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jdelijke aanduiding voor koptekst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nl-NL"/>
          </a:p>
        </p:txBody>
      </p:sp>
      <p:sp>
        <p:nvSpPr>
          <p:cNvPr id="3" name="Tijdelijke aanduiding voor datum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323D9F9-DA34-4691-ACC4-C97B0414C8F1}" type="datetimeFigureOut">
              <a:rPr lang="nl-NL" smtClean="0"/>
              <a:t>18-9-2026</a:t>
            </a:fld>
            <a:endParaRPr lang="nl-NL"/>
          </a:p>
        </p:txBody>
      </p:sp>
      <p:sp>
        <p:nvSpPr>
          <p:cNvPr id="4" name="Tijdelijke aanduiding voor dia-afbeelding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nl-NL"/>
          </a:p>
        </p:txBody>
      </p:sp>
      <p:sp>
        <p:nvSpPr>
          <p:cNvPr id="5" name="Tijdelijke aanduiding voor notiti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6" name="Tijdelijke aanduiding voor voettekst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nl-NL"/>
          </a:p>
        </p:txBody>
      </p:sp>
      <p:sp>
        <p:nvSpPr>
          <p:cNvPr id="7" name="Tijdelijke aanduiding voor dianumm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2ED94FB-924E-472A-B144-413CBBF3EDC6}" type="slidenum">
              <a:rPr lang="nl-NL" smtClean="0"/>
              <a:t>‹nr.›</a:t>
            </a:fld>
            <a:endParaRPr lang="nl-NL"/>
          </a:p>
        </p:txBody>
      </p:sp>
    </p:spTree>
    <p:extLst>
      <p:ext uri="{BB962C8B-B14F-4D97-AF65-F5344CB8AC3E}">
        <p14:creationId xmlns:p14="http://schemas.microsoft.com/office/powerpoint/2010/main" val="344816963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a:p>
        </p:txBody>
      </p:sp>
      <p:sp>
        <p:nvSpPr>
          <p:cNvPr id="4" name="Slide Number Placeholder 3"/>
          <p:cNvSpPr>
            <a:spLocks noGrp="1"/>
          </p:cNvSpPr>
          <p:nvPr>
            <p:ph type="sldNum" idx="5"/>
          </p:nvPr>
        </p:nvSpPr>
        <p:spPr/>
        <p:txBody>
          <a:bodyPr/>
          <a:lstStyle/>
          <a:p>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a:p>
        </p:txBody>
      </p:sp>
      <p:sp>
        <p:nvSpPr>
          <p:cNvPr id="4" name="Slide Number Placeholder 3"/>
          <p:cNvSpPr>
            <a:spLocks noGrp="1"/>
          </p:cNvSpPr>
          <p:nvPr>
            <p:ph type="sldNum" idx="5"/>
          </p:nvPr>
        </p:nvSpPr>
        <p:spPr/>
        <p:txBody>
          <a:bodyPr/>
          <a:lstStyle/>
          <a:p>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
        <p:cNvGrpSpPr/>
        <p:nvPr/>
      </p:nvGrpSpPr>
      <p:grpSpPr>
        <a:xfrm>
          <a:off x="0" y="0"/>
          <a:ext cx="0" cy="0"/>
          <a:chOff x="0" y="0"/>
          <a:chExt cx="0" cy="0"/>
        </a:xfrm>
      </p:grpSpPr>
      <p:sp>
        <p:nvSpPr>
          <p:cNvPr id="109" name="Google Shape;109;p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0" name="Google Shape;110;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a:lnSpc>
                <a:spcPct val="100000"/>
              </a:lnSpc>
              <a:spcBef>
                <a:spcPts val="0"/>
              </a:spcBef>
              <a:spcAft>
                <a:spcPts val="0"/>
              </a:spcAft>
              <a:buSzPts val="1100"/>
              <a:buNone/>
            </a:pPr>
            <a:endParaRPr/>
          </a:p>
        </p:txBody>
      </p:sp>
      <p:sp>
        <p:nvSpPr>
          <p:cNvPr id="4" name="Slide Number Placeholder 3"/>
          <p:cNvSpPr>
            <a:spLocks noGrp="1"/>
          </p:cNvSpPr>
          <p:nvPr>
            <p:ph type="sldNum" idx="5"/>
          </p:nvPr>
        </p:nvSpPr>
        <p:spPr/>
        <p:txBody>
          <a:bodyPr/>
          <a:lstStyle/>
          <a:p>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a:p>
        </p:txBody>
      </p:sp>
      <p:sp>
        <p:nvSpPr>
          <p:cNvPr id="4" name="Slide Number Placeholder 3"/>
          <p:cNvSpPr>
            <a:spLocks noGrp="1"/>
          </p:cNvSpPr>
          <p:nvPr>
            <p:ph type="sldNum" idx="5"/>
          </p:nvPr>
        </p:nvSpPr>
        <p:spPr/>
        <p:txBody>
          <a:bodyPr/>
          <a:lstStyle/>
          <a:p>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
        <p:cNvGrpSpPr/>
        <p:nvPr/>
      </p:nvGrpSpPr>
      <p:grpSpPr>
        <a:xfrm>
          <a:off x="0" y="0"/>
          <a:ext cx="0" cy="0"/>
          <a:chOff x="0" y="0"/>
          <a:chExt cx="0" cy="0"/>
        </a:xfrm>
      </p:grpSpPr>
      <p:sp>
        <p:nvSpPr>
          <p:cNvPr id="137" name="Google Shape;137;g3fd3a0eeee5_0_1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8" name="Google Shape;138;g3fd3a0eeee5_0_10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extLst>
      <p:ext uri="{BB962C8B-B14F-4D97-AF65-F5344CB8AC3E}">
        <p14:creationId xmlns:p14="http://schemas.microsoft.com/office/powerpoint/2010/main" val="3475056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a:p>
        </p:txBody>
      </p:sp>
      <p:sp>
        <p:nvSpPr>
          <p:cNvPr id="4" name="Slide Number Placeholder 3"/>
          <p:cNvSpPr>
            <a:spLocks noGrp="1"/>
          </p:cNvSpPr>
          <p:nvPr>
            <p:ph type="sldNum" idx="5"/>
          </p:nvPr>
        </p:nvSpPr>
        <p:spPr/>
        <p:txBody>
          <a:bodyPr/>
          <a:lstStyle/>
          <a:p>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jdelijke aanduiding voor dia-afbeelding 1"/>
          <p:cNvSpPr>
            <a:spLocks noGrp="1" noRot="1" noChangeAspect="1"/>
          </p:cNvSpPr>
          <p:nvPr>
            <p:ph type="sldImg"/>
          </p:nvPr>
        </p:nvSpPr>
        <p:spPr/>
      </p:sp>
      <p:sp>
        <p:nvSpPr>
          <p:cNvPr id="3" name="Tijdelijke aanduiding voor notities 2"/>
          <p:cNvSpPr>
            <a:spLocks noGrp="1"/>
          </p:cNvSpPr>
          <p:nvPr>
            <p:ph type="body" idx="1"/>
          </p:nvPr>
        </p:nvSpPr>
        <p:spPr/>
        <p:txBody>
          <a:bodyPr/>
          <a:lstStyle/>
          <a:p>
            <a:endParaRPr lang="nl-NL" dirty="0"/>
          </a:p>
        </p:txBody>
      </p:sp>
      <p:sp>
        <p:nvSpPr>
          <p:cNvPr id="4" name="Tijdelijke aanduiding voor dianummer 3"/>
          <p:cNvSpPr>
            <a:spLocks noGrp="1"/>
          </p:cNvSpPr>
          <p:nvPr>
            <p:ph type="sldNum" sz="quarter" idx="5"/>
          </p:nvPr>
        </p:nvSpPr>
        <p:spPr/>
        <p:txBody>
          <a:bodyPr/>
          <a:lstStyle/>
          <a:p>
            <a:fld id="{82ED94FB-924E-472A-B144-413CBBF3EDC6}" type="slidenum">
              <a:rPr lang="nl-NL" smtClean="0"/>
              <a:t>14</a:t>
            </a:fld>
            <a:endParaRPr lang="nl-NL"/>
          </a:p>
        </p:txBody>
      </p:sp>
    </p:spTree>
    <p:extLst>
      <p:ext uri="{BB962C8B-B14F-4D97-AF65-F5344CB8AC3E}">
        <p14:creationId xmlns:p14="http://schemas.microsoft.com/office/powerpoint/2010/main" val="287631835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a:p>
        </p:txBody>
      </p:sp>
      <p:sp>
        <p:nvSpPr>
          <p:cNvPr id="4" name="Slide Number Placeholder 3"/>
          <p:cNvSpPr>
            <a:spLocks noGrp="1"/>
          </p:cNvSpPr>
          <p:nvPr>
            <p:ph type="sldNum" idx="5"/>
          </p:nvPr>
        </p:nvSpPr>
        <p:spPr/>
        <p:txBody>
          <a:bodyPr/>
          <a:lstStyle/>
          <a:p>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eldia">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07390348-EEBE-C904-3555-7D9E0390E288}"/>
              </a:ext>
            </a:extLst>
          </p:cNvPr>
          <p:cNvSpPr>
            <a:spLocks noGrp="1"/>
          </p:cNvSpPr>
          <p:nvPr>
            <p:ph type="ctrTitle"/>
          </p:nvPr>
        </p:nvSpPr>
        <p:spPr>
          <a:xfrm>
            <a:off x="1524000" y="1122363"/>
            <a:ext cx="9144000" cy="2387600"/>
          </a:xfrm>
        </p:spPr>
        <p:txBody>
          <a:bodyPr anchor="b"/>
          <a:lstStyle>
            <a:lvl1pPr algn="ctr">
              <a:defRPr sz="6000"/>
            </a:lvl1pPr>
          </a:lstStyle>
          <a:p>
            <a:r>
              <a:rPr lang="nl-NL"/>
              <a:t>Klik om stijl te bewerken</a:t>
            </a:r>
          </a:p>
        </p:txBody>
      </p:sp>
      <p:sp>
        <p:nvSpPr>
          <p:cNvPr id="3" name="Ondertitel 2">
            <a:extLst>
              <a:ext uri="{FF2B5EF4-FFF2-40B4-BE49-F238E27FC236}">
                <a16:creationId xmlns:a16="http://schemas.microsoft.com/office/drawing/2014/main" id="{6D04DAD2-C36F-D549-897E-760001EBDB9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nl-NL"/>
              <a:t>Klikken om de ondertitelstijl van het model te bewerken</a:t>
            </a:r>
          </a:p>
        </p:txBody>
      </p:sp>
      <p:sp>
        <p:nvSpPr>
          <p:cNvPr id="4" name="Tijdelijke aanduiding voor datum 3">
            <a:extLst>
              <a:ext uri="{FF2B5EF4-FFF2-40B4-BE49-F238E27FC236}">
                <a16:creationId xmlns:a16="http://schemas.microsoft.com/office/drawing/2014/main" id="{6C926FEE-99E3-B60B-54A8-7A603B6A8F78}"/>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5" name="Tijdelijke aanduiding voor voettekst 4">
            <a:extLst>
              <a:ext uri="{FF2B5EF4-FFF2-40B4-BE49-F238E27FC236}">
                <a16:creationId xmlns:a16="http://schemas.microsoft.com/office/drawing/2014/main" id="{1BA4A7B9-9AB2-3BEB-CF77-AEDB05237995}"/>
              </a:ext>
            </a:extLst>
          </p:cNvPr>
          <p:cNvSpPr>
            <a:spLocks noGrp="1"/>
          </p:cNvSpPr>
          <p:nvPr>
            <p:ph type="ftr" sz="quarter" idx="11"/>
          </p:nvPr>
        </p:nvSpPr>
        <p:spPr/>
        <p:txBody>
          <a:bodyPr/>
          <a:lstStyle/>
          <a:p>
            <a:endParaRPr lang="nl-NL"/>
          </a:p>
        </p:txBody>
      </p:sp>
      <p:sp>
        <p:nvSpPr>
          <p:cNvPr id="6" name="Tijdelijke aanduiding voor dianummer 5">
            <a:extLst>
              <a:ext uri="{FF2B5EF4-FFF2-40B4-BE49-F238E27FC236}">
                <a16:creationId xmlns:a16="http://schemas.microsoft.com/office/drawing/2014/main" id="{6FFFE06F-361B-56F3-4D04-0294358D296B}"/>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397841260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en objec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5152952-8510-9452-EACA-356F65F8ABE4}"/>
              </a:ext>
            </a:extLst>
          </p:cNvPr>
          <p:cNvSpPr>
            <a:spLocks noGrp="1"/>
          </p:cNvSpPr>
          <p:nvPr>
            <p:ph type="title"/>
          </p:nvPr>
        </p:nvSpPr>
        <p:spPr/>
        <p:txBody>
          <a:bodyPr/>
          <a:lstStyle/>
          <a:p>
            <a:r>
              <a:rPr lang="nl-NL"/>
              <a:t>Klik om stijl te bewerken</a:t>
            </a:r>
          </a:p>
        </p:txBody>
      </p:sp>
      <p:sp>
        <p:nvSpPr>
          <p:cNvPr id="3" name="Tijdelijke aanduiding voor inhoud 2">
            <a:extLst>
              <a:ext uri="{FF2B5EF4-FFF2-40B4-BE49-F238E27FC236}">
                <a16:creationId xmlns:a16="http://schemas.microsoft.com/office/drawing/2014/main" id="{CE0990F8-DA5A-E9A5-658E-2E22654EAF1C}"/>
              </a:ext>
            </a:extLst>
          </p:cNvPr>
          <p:cNvSpPr>
            <a:spLocks noGrp="1"/>
          </p:cNvSpPr>
          <p:nvPr>
            <p:ph idx="1"/>
          </p:nvPr>
        </p:nvSpPr>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4" name="Tijdelijke aanduiding voor datum 3">
            <a:extLst>
              <a:ext uri="{FF2B5EF4-FFF2-40B4-BE49-F238E27FC236}">
                <a16:creationId xmlns:a16="http://schemas.microsoft.com/office/drawing/2014/main" id="{5548D2E0-2BF7-79B3-F570-934B54859101}"/>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5" name="Tijdelijke aanduiding voor voettekst 4">
            <a:extLst>
              <a:ext uri="{FF2B5EF4-FFF2-40B4-BE49-F238E27FC236}">
                <a16:creationId xmlns:a16="http://schemas.microsoft.com/office/drawing/2014/main" id="{F4858729-C6A2-EBC6-DBCE-E155B13F3C24}"/>
              </a:ext>
            </a:extLst>
          </p:cNvPr>
          <p:cNvSpPr>
            <a:spLocks noGrp="1"/>
          </p:cNvSpPr>
          <p:nvPr>
            <p:ph type="ftr" sz="quarter" idx="11"/>
          </p:nvPr>
        </p:nvSpPr>
        <p:spPr/>
        <p:txBody>
          <a:bodyPr/>
          <a:lstStyle/>
          <a:p>
            <a:endParaRPr lang="nl-NL"/>
          </a:p>
        </p:txBody>
      </p:sp>
      <p:sp>
        <p:nvSpPr>
          <p:cNvPr id="6" name="Tijdelijke aanduiding voor dianummer 5">
            <a:extLst>
              <a:ext uri="{FF2B5EF4-FFF2-40B4-BE49-F238E27FC236}">
                <a16:creationId xmlns:a16="http://schemas.microsoft.com/office/drawing/2014/main" id="{580AE705-6616-23CE-222F-1F3356EC6655}"/>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240938351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ekop">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A59010C-FC40-4900-E174-A1466FF215D0}"/>
              </a:ext>
            </a:extLst>
          </p:cNvPr>
          <p:cNvSpPr>
            <a:spLocks noGrp="1"/>
          </p:cNvSpPr>
          <p:nvPr>
            <p:ph type="title"/>
          </p:nvPr>
        </p:nvSpPr>
        <p:spPr>
          <a:xfrm>
            <a:off x="831850" y="1709738"/>
            <a:ext cx="10515600" cy="2852737"/>
          </a:xfrm>
        </p:spPr>
        <p:txBody>
          <a:bodyPr anchor="b"/>
          <a:lstStyle>
            <a:lvl1pPr>
              <a:defRPr sz="6000"/>
            </a:lvl1pPr>
          </a:lstStyle>
          <a:p>
            <a:r>
              <a:rPr lang="nl-NL"/>
              <a:t>Klik om stijl te bewerken</a:t>
            </a:r>
          </a:p>
        </p:txBody>
      </p:sp>
      <p:sp>
        <p:nvSpPr>
          <p:cNvPr id="3" name="Tijdelijke aanduiding voor tekst 2">
            <a:extLst>
              <a:ext uri="{FF2B5EF4-FFF2-40B4-BE49-F238E27FC236}">
                <a16:creationId xmlns:a16="http://schemas.microsoft.com/office/drawing/2014/main" id="{3919383A-E228-489F-5D16-89E246923638}"/>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nl-NL"/>
              <a:t>Klikken om de tekststijl van het model te bewerken</a:t>
            </a:r>
          </a:p>
        </p:txBody>
      </p:sp>
      <p:sp>
        <p:nvSpPr>
          <p:cNvPr id="4" name="Tijdelijke aanduiding voor datum 3">
            <a:extLst>
              <a:ext uri="{FF2B5EF4-FFF2-40B4-BE49-F238E27FC236}">
                <a16:creationId xmlns:a16="http://schemas.microsoft.com/office/drawing/2014/main" id="{F4E66E77-A583-ADBF-E1D2-8A9F555A7DFA}"/>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5" name="Tijdelijke aanduiding voor voettekst 4">
            <a:extLst>
              <a:ext uri="{FF2B5EF4-FFF2-40B4-BE49-F238E27FC236}">
                <a16:creationId xmlns:a16="http://schemas.microsoft.com/office/drawing/2014/main" id="{BD8E3D52-394C-E73A-482E-80D79FA71FA4}"/>
              </a:ext>
            </a:extLst>
          </p:cNvPr>
          <p:cNvSpPr>
            <a:spLocks noGrp="1"/>
          </p:cNvSpPr>
          <p:nvPr>
            <p:ph type="ftr" sz="quarter" idx="11"/>
          </p:nvPr>
        </p:nvSpPr>
        <p:spPr/>
        <p:txBody>
          <a:bodyPr/>
          <a:lstStyle/>
          <a:p>
            <a:endParaRPr lang="nl-NL"/>
          </a:p>
        </p:txBody>
      </p:sp>
      <p:sp>
        <p:nvSpPr>
          <p:cNvPr id="6" name="Tijdelijke aanduiding voor dianummer 5">
            <a:extLst>
              <a:ext uri="{FF2B5EF4-FFF2-40B4-BE49-F238E27FC236}">
                <a16:creationId xmlns:a16="http://schemas.microsoft.com/office/drawing/2014/main" id="{C39F631A-FA92-4264-65FA-3D95290EFAEC}"/>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58517559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nhoud van twee">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1D73C87-1742-5E98-7277-27CCBD0C524F}"/>
              </a:ext>
            </a:extLst>
          </p:cNvPr>
          <p:cNvSpPr>
            <a:spLocks noGrp="1"/>
          </p:cNvSpPr>
          <p:nvPr>
            <p:ph type="title"/>
          </p:nvPr>
        </p:nvSpPr>
        <p:spPr/>
        <p:txBody>
          <a:bodyPr/>
          <a:lstStyle/>
          <a:p>
            <a:r>
              <a:rPr lang="nl-NL"/>
              <a:t>Klik om stijl te bewerken</a:t>
            </a:r>
          </a:p>
        </p:txBody>
      </p:sp>
      <p:sp>
        <p:nvSpPr>
          <p:cNvPr id="3" name="Tijdelijke aanduiding voor inhoud 2">
            <a:extLst>
              <a:ext uri="{FF2B5EF4-FFF2-40B4-BE49-F238E27FC236}">
                <a16:creationId xmlns:a16="http://schemas.microsoft.com/office/drawing/2014/main" id="{A53BF263-8155-1E7D-9C68-3E90FC714E34}"/>
              </a:ext>
            </a:extLst>
          </p:cNvPr>
          <p:cNvSpPr>
            <a:spLocks noGrp="1"/>
          </p:cNvSpPr>
          <p:nvPr>
            <p:ph sz="half" idx="1"/>
          </p:nvPr>
        </p:nvSpPr>
        <p:spPr>
          <a:xfrm>
            <a:off x="838200" y="1825625"/>
            <a:ext cx="5181600" cy="435133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4" name="Tijdelijke aanduiding voor inhoud 3">
            <a:extLst>
              <a:ext uri="{FF2B5EF4-FFF2-40B4-BE49-F238E27FC236}">
                <a16:creationId xmlns:a16="http://schemas.microsoft.com/office/drawing/2014/main" id="{07D880E8-55D0-0C85-2CA7-CAA9A94CAE64}"/>
              </a:ext>
            </a:extLst>
          </p:cNvPr>
          <p:cNvSpPr>
            <a:spLocks noGrp="1"/>
          </p:cNvSpPr>
          <p:nvPr>
            <p:ph sz="half" idx="2"/>
          </p:nvPr>
        </p:nvSpPr>
        <p:spPr>
          <a:xfrm>
            <a:off x="6172200" y="1825625"/>
            <a:ext cx="5181600" cy="435133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5" name="Tijdelijke aanduiding voor datum 4">
            <a:extLst>
              <a:ext uri="{FF2B5EF4-FFF2-40B4-BE49-F238E27FC236}">
                <a16:creationId xmlns:a16="http://schemas.microsoft.com/office/drawing/2014/main" id="{A7A58C5F-CB36-E653-CD19-291A12333A1B}"/>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6" name="Tijdelijke aanduiding voor voettekst 5">
            <a:extLst>
              <a:ext uri="{FF2B5EF4-FFF2-40B4-BE49-F238E27FC236}">
                <a16:creationId xmlns:a16="http://schemas.microsoft.com/office/drawing/2014/main" id="{6E01C4AF-4F7E-1FB7-001F-1DF958E75C3F}"/>
              </a:ext>
            </a:extLst>
          </p:cNvPr>
          <p:cNvSpPr>
            <a:spLocks noGrp="1"/>
          </p:cNvSpPr>
          <p:nvPr>
            <p:ph type="ftr" sz="quarter" idx="11"/>
          </p:nvPr>
        </p:nvSpPr>
        <p:spPr/>
        <p:txBody>
          <a:bodyPr/>
          <a:lstStyle/>
          <a:p>
            <a:endParaRPr lang="nl-NL"/>
          </a:p>
        </p:txBody>
      </p:sp>
      <p:sp>
        <p:nvSpPr>
          <p:cNvPr id="7" name="Tijdelijke aanduiding voor dianummer 6">
            <a:extLst>
              <a:ext uri="{FF2B5EF4-FFF2-40B4-BE49-F238E27FC236}">
                <a16:creationId xmlns:a16="http://schemas.microsoft.com/office/drawing/2014/main" id="{02B22BF3-237E-A184-0BD3-61F2E59A4149}"/>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57679964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Vergelijkin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EC1A441-6384-BBFD-9BD3-53F925C70B9D}"/>
              </a:ext>
            </a:extLst>
          </p:cNvPr>
          <p:cNvSpPr>
            <a:spLocks noGrp="1"/>
          </p:cNvSpPr>
          <p:nvPr>
            <p:ph type="title"/>
          </p:nvPr>
        </p:nvSpPr>
        <p:spPr>
          <a:xfrm>
            <a:off x="839788" y="365125"/>
            <a:ext cx="10515600" cy="1325563"/>
          </a:xfrm>
        </p:spPr>
        <p:txBody>
          <a:bodyPr/>
          <a:lstStyle/>
          <a:p>
            <a:r>
              <a:rPr lang="nl-NL"/>
              <a:t>Klik om stijl te bewerken</a:t>
            </a:r>
          </a:p>
        </p:txBody>
      </p:sp>
      <p:sp>
        <p:nvSpPr>
          <p:cNvPr id="3" name="Tijdelijke aanduiding voor tekst 2">
            <a:extLst>
              <a:ext uri="{FF2B5EF4-FFF2-40B4-BE49-F238E27FC236}">
                <a16:creationId xmlns:a16="http://schemas.microsoft.com/office/drawing/2014/main" id="{92192C01-3088-B5F4-3181-C409BB195601}"/>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l-NL"/>
              <a:t>Klikken om de tekststijl van het model te bewerken</a:t>
            </a:r>
          </a:p>
        </p:txBody>
      </p:sp>
      <p:sp>
        <p:nvSpPr>
          <p:cNvPr id="4" name="Tijdelijke aanduiding voor inhoud 3">
            <a:extLst>
              <a:ext uri="{FF2B5EF4-FFF2-40B4-BE49-F238E27FC236}">
                <a16:creationId xmlns:a16="http://schemas.microsoft.com/office/drawing/2014/main" id="{16623BFA-F39E-2A56-5618-C914B0FF92DF}"/>
              </a:ext>
            </a:extLst>
          </p:cNvPr>
          <p:cNvSpPr>
            <a:spLocks noGrp="1"/>
          </p:cNvSpPr>
          <p:nvPr>
            <p:ph sz="half" idx="2"/>
          </p:nvPr>
        </p:nvSpPr>
        <p:spPr>
          <a:xfrm>
            <a:off x="839788" y="2505075"/>
            <a:ext cx="5157787" cy="368458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5" name="Tijdelijke aanduiding voor tekst 4">
            <a:extLst>
              <a:ext uri="{FF2B5EF4-FFF2-40B4-BE49-F238E27FC236}">
                <a16:creationId xmlns:a16="http://schemas.microsoft.com/office/drawing/2014/main" id="{802A7EA1-7758-F89C-4238-D03D8D0524C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l-NL"/>
              <a:t>Klikken om de tekststijl van het model te bewerken</a:t>
            </a:r>
          </a:p>
        </p:txBody>
      </p:sp>
      <p:sp>
        <p:nvSpPr>
          <p:cNvPr id="6" name="Tijdelijke aanduiding voor inhoud 5">
            <a:extLst>
              <a:ext uri="{FF2B5EF4-FFF2-40B4-BE49-F238E27FC236}">
                <a16:creationId xmlns:a16="http://schemas.microsoft.com/office/drawing/2014/main" id="{8BA5A5DC-BC52-E39C-7F13-1D52C06958D9}"/>
              </a:ext>
            </a:extLst>
          </p:cNvPr>
          <p:cNvSpPr>
            <a:spLocks noGrp="1"/>
          </p:cNvSpPr>
          <p:nvPr>
            <p:ph sz="quarter" idx="4"/>
          </p:nvPr>
        </p:nvSpPr>
        <p:spPr>
          <a:xfrm>
            <a:off x="6172200" y="2505075"/>
            <a:ext cx="5183188" cy="368458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7" name="Tijdelijke aanduiding voor datum 6">
            <a:extLst>
              <a:ext uri="{FF2B5EF4-FFF2-40B4-BE49-F238E27FC236}">
                <a16:creationId xmlns:a16="http://schemas.microsoft.com/office/drawing/2014/main" id="{34806BB2-C09B-CBF5-79D0-4CAE84A09B9F}"/>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8" name="Tijdelijke aanduiding voor voettekst 7">
            <a:extLst>
              <a:ext uri="{FF2B5EF4-FFF2-40B4-BE49-F238E27FC236}">
                <a16:creationId xmlns:a16="http://schemas.microsoft.com/office/drawing/2014/main" id="{A82FF7AA-0C91-C06C-EDD3-B8CD2B81169E}"/>
              </a:ext>
            </a:extLst>
          </p:cNvPr>
          <p:cNvSpPr>
            <a:spLocks noGrp="1"/>
          </p:cNvSpPr>
          <p:nvPr>
            <p:ph type="ftr" sz="quarter" idx="11"/>
          </p:nvPr>
        </p:nvSpPr>
        <p:spPr/>
        <p:txBody>
          <a:bodyPr/>
          <a:lstStyle/>
          <a:p>
            <a:endParaRPr lang="nl-NL"/>
          </a:p>
        </p:txBody>
      </p:sp>
      <p:sp>
        <p:nvSpPr>
          <p:cNvPr id="9" name="Tijdelijke aanduiding voor dianummer 8">
            <a:extLst>
              <a:ext uri="{FF2B5EF4-FFF2-40B4-BE49-F238E27FC236}">
                <a16:creationId xmlns:a16="http://schemas.microsoft.com/office/drawing/2014/main" id="{FCE4C393-34E3-2CD5-C732-B983D594D040}"/>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144146484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Alleen titel">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56CC45CD-3F52-152E-D8D2-CC9CB2C7A684}"/>
              </a:ext>
            </a:extLst>
          </p:cNvPr>
          <p:cNvSpPr>
            <a:spLocks noGrp="1"/>
          </p:cNvSpPr>
          <p:nvPr>
            <p:ph type="title"/>
          </p:nvPr>
        </p:nvSpPr>
        <p:spPr/>
        <p:txBody>
          <a:bodyPr/>
          <a:lstStyle/>
          <a:p>
            <a:r>
              <a:rPr lang="nl-NL"/>
              <a:t>Klik om stijl te bewerken</a:t>
            </a:r>
          </a:p>
        </p:txBody>
      </p:sp>
      <p:sp>
        <p:nvSpPr>
          <p:cNvPr id="3" name="Tijdelijke aanduiding voor datum 2">
            <a:extLst>
              <a:ext uri="{FF2B5EF4-FFF2-40B4-BE49-F238E27FC236}">
                <a16:creationId xmlns:a16="http://schemas.microsoft.com/office/drawing/2014/main" id="{DADC7858-7ED2-2EBB-BCCE-24AF793352CE}"/>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4" name="Tijdelijke aanduiding voor voettekst 3">
            <a:extLst>
              <a:ext uri="{FF2B5EF4-FFF2-40B4-BE49-F238E27FC236}">
                <a16:creationId xmlns:a16="http://schemas.microsoft.com/office/drawing/2014/main" id="{D0F3AC08-8F28-4703-39D0-736820042F1D}"/>
              </a:ext>
            </a:extLst>
          </p:cNvPr>
          <p:cNvSpPr>
            <a:spLocks noGrp="1"/>
          </p:cNvSpPr>
          <p:nvPr>
            <p:ph type="ftr" sz="quarter" idx="11"/>
          </p:nvPr>
        </p:nvSpPr>
        <p:spPr/>
        <p:txBody>
          <a:bodyPr/>
          <a:lstStyle/>
          <a:p>
            <a:endParaRPr lang="nl-NL"/>
          </a:p>
        </p:txBody>
      </p:sp>
      <p:sp>
        <p:nvSpPr>
          <p:cNvPr id="5" name="Tijdelijke aanduiding voor dianummer 4">
            <a:extLst>
              <a:ext uri="{FF2B5EF4-FFF2-40B4-BE49-F238E27FC236}">
                <a16:creationId xmlns:a16="http://schemas.microsoft.com/office/drawing/2014/main" id="{F7882945-E31D-419A-F594-CC0530AF96E3}"/>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327957279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Leeg">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AD3D40BD-7659-0D80-4C7F-0C34F306BB92}"/>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3" name="Tijdelijke aanduiding voor voettekst 2">
            <a:extLst>
              <a:ext uri="{FF2B5EF4-FFF2-40B4-BE49-F238E27FC236}">
                <a16:creationId xmlns:a16="http://schemas.microsoft.com/office/drawing/2014/main" id="{BD03F5E7-71F6-B4E0-92A3-91834799CBFD}"/>
              </a:ext>
            </a:extLst>
          </p:cNvPr>
          <p:cNvSpPr>
            <a:spLocks noGrp="1"/>
          </p:cNvSpPr>
          <p:nvPr>
            <p:ph type="ftr" sz="quarter" idx="11"/>
          </p:nvPr>
        </p:nvSpPr>
        <p:spPr/>
        <p:txBody>
          <a:bodyPr/>
          <a:lstStyle/>
          <a:p>
            <a:endParaRPr lang="nl-NL"/>
          </a:p>
        </p:txBody>
      </p:sp>
      <p:sp>
        <p:nvSpPr>
          <p:cNvPr id="4" name="Tijdelijke aanduiding voor dianummer 3">
            <a:extLst>
              <a:ext uri="{FF2B5EF4-FFF2-40B4-BE49-F238E27FC236}">
                <a16:creationId xmlns:a16="http://schemas.microsoft.com/office/drawing/2014/main" id="{0D499892-D63C-2419-A2F3-B7F240C9BDE9}"/>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11282855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houd met bijschrif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4C8B9DB-1E87-B85E-5FC6-BE490DD281E3}"/>
              </a:ext>
            </a:extLst>
          </p:cNvPr>
          <p:cNvSpPr>
            <a:spLocks noGrp="1"/>
          </p:cNvSpPr>
          <p:nvPr>
            <p:ph type="title"/>
          </p:nvPr>
        </p:nvSpPr>
        <p:spPr>
          <a:xfrm>
            <a:off x="839788" y="457200"/>
            <a:ext cx="3932237" cy="1600200"/>
          </a:xfrm>
        </p:spPr>
        <p:txBody>
          <a:bodyPr anchor="b"/>
          <a:lstStyle>
            <a:lvl1pPr>
              <a:defRPr sz="3200"/>
            </a:lvl1pPr>
          </a:lstStyle>
          <a:p>
            <a:r>
              <a:rPr lang="nl-NL"/>
              <a:t>Klik om stijl te bewerken</a:t>
            </a:r>
          </a:p>
        </p:txBody>
      </p:sp>
      <p:sp>
        <p:nvSpPr>
          <p:cNvPr id="3" name="Tijdelijke aanduiding voor inhoud 2">
            <a:extLst>
              <a:ext uri="{FF2B5EF4-FFF2-40B4-BE49-F238E27FC236}">
                <a16:creationId xmlns:a16="http://schemas.microsoft.com/office/drawing/2014/main" id="{18AEBCFE-8129-B7FD-FC43-4E01E0292745}"/>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4" name="Tijdelijke aanduiding voor tekst 3">
            <a:extLst>
              <a:ext uri="{FF2B5EF4-FFF2-40B4-BE49-F238E27FC236}">
                <a16:creationId xmlns:a16="http://schemas.microsoft.com/office/drawing/2014/main" id="{6A8F14E1-736B-C238-5B38-B2DAE1DAD1A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l-NL"/>
              <a:t>Klikken om de tekststijl van het model te bewerken</a:t>
            </a:r>
          </a:p>
        </p:txBody>
      </p:sp>
      <p:sp>
        <p:nvSpPr>
          <p:cNvPr id="5" name="Tijdelijke aanduiding voor datum 4">
            <a:extLst>
              <a:ext uri="{FF2B5EF4-FFF2-40B4-BE49-F238E27FC236}">
                <a16:creationId xmlns:a16="http://schemas.microsoft.com/office/drawing/2014/main" id="{9E3E141C-256D-B078-E720-E77F78BE20C9}"/>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6" name="Tijdelijke aanduiding voor voettekst 5">
            <a:extLst>
              <a:ext uri="{FF2B5EF4-FFF2-40B4-BE49-F238E27FC236}">
                <a16:creationId xmlns:a16="http://schemas.microsoft.com/office/drawing/2014/main" id="{71C294A2-EFAB-9172-B391-5F0E4957768A}"/>
              </a:ext>
            </a:extLst>
          </p:cNvPr>
          <p:cNvSpPr>
            <a:spLocks noGrp="1"/>
          </p:cNvSpPr>
          <p:nvPr>
            <p:ph type="ftr" sz="quarter" idx="11"/>
          </p:nvPr>
        </p:nvSpPr>
        <p:spPr/>
        <p:txBody>
          <a:bodyPr/>
          <a:lstStyle/>
          <a:p>
            <a:endParaRPr lang="nl-NL"/>
          </a:p>
        </p:txBody>
      </p:sp>
      <p:sp>
        <p:nvSpPr>
          <p:cNvPr id="7" name="Tijdelijke aanduiding voor dianummer 6">
            <a:extLst>
              <a:ext uri="{FF2B5EF4-FFF2-40B4-BE49-F238E27FC236}">
                <a16:creationId xmlns:a16="http://schemas.microsoft.com/office/drawing/2014/main" id="{ED1D78B8-9302-0D34-C70A-B30FAAA1E147}"/>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21715973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Afbeelding met bijschrif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D3DC801-A5C6-0760-192D-6F0671A4A70A}"/>
              </a:ext>
            </a:extLst>
          </p:cNvPr>
          <p:cNvSpPr>
            <a:spLocks noGrp="1"/>
          </p:cNvSpPr>
          <p:nvPr>
            <p:ph type="title"/>
          </p:nvPr>
        </p:nvSpPr>
        <p:spPr>
          <a:xfrm>
            <a:off x="839788" y="457200"/>
            <a:ext cx="3932237" cy="1600200"/>
          </a:xfrm>
        </p:spPr>
        <p:txBody>
          <a:bodyPr anchor="b"/>
          <a:lstStyle>
            <a:lvl1pPr>
              <a:defRPr sz="3200"/>
            </a:lvl1pPr>
          </a:lstStyle>
          <a:p>
            <a:r>
              <a:rPr lang="nl-NL"/>
              <a:t>Klik om stijl te bewerken</a:t>
            </a:r>
          </a:p>
        </p:txBody>
      </p:sp>
      <p:sp>
        <p:nvSpPr>
          <p:cNvPr id="3" name="Tijdelijke aanduiding voor afbeelding 2">
            <a:extLst>
              <a:ext uri="{FF2B5EF4-FFF2-40B4-BE49-F238E27FC236}">
                <a16:creationId xmlns:a16="http://schemas.microsoft.com/office/drawing/2014/main" id="{DEF1B7F0-760F-06B4-B882-CCF7DE43DA53}"/>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nl-NL"/>
          </a:p>
        </p:txBody>
      </p:sp>
      <p:sp>
        <p:nvSpPr>
          <p:cNvPr id="4" name="Tijdelijke aanduiding voor tekst 3">
            <a:extLst>
              <a:ext uri="{FF2B5EF4-FFF2-40B4-BE49-F238E27FC236}">
                <a16:creationId xmlns:a16="http://schemas.microsoft.com/office/drawing/2014/main" id="{827B49D6-7ED1-7492-7C34-720F9ACDE2D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l-NL"/>
              <a:t>Klikken om de tekststijl van het model te bewerken</a:t>
            </a:r>
          </a:p>
        </p:txBody>
      </p:sp>
      <p:sp>
        <p:nvSpPr>
          <p:cNvPr id="5" name="Tijdelijke aanduiding voor datum 4">
            <a:extLst>
              <a:ext uri="{FF2B5EF4-FFF2-40B4-BE49-F238E27FC236}">
                <a16:creationId xmlns:a16="http://schemas.microsoft.com/office/drawing/2014/main" id="{26BC13AF-B2A3-EA38-F273-52B3D57AB885}"/>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6" name="Tijdelijke aanduiding voor voettekst 5">
            <a:extLst>
              <a:ext uri="{FF2B5EF4-FFF2-40B4-BE49-F238E27FC236}">
                <a16:creationId xmlns:a16="http://schemas.microsoft.com/office/drawing/2014/main" id="{7C397326-B9B4-3E47-5D83-59BD5504A4CB}"/>
              </a:ext>
            </a:extLst>
          </p:cNvPr>
          <p:cNvSpPr>
            <a:spLocks noGrp="1"/>
          </p:cNvSpPr>
          <p:nvPr>
            <p:ph type="ftr" sz="quarter" idx="11"/>
          </p:nvPr>
        </p:nvSpPr>
        <p:spPr/>
        <p:txBody>
          <a:bodyPr/>
          <a:lstStyle/>
          <a:p>
            <a:endParaRPr lang="nl-NL"/>
          </a:p>
        </p:txBody>
      </p:sp>
      <p:sp>
        <p:nvSpPr>
          <p:cNvPr id="7" name="Tijdelijke aanduiding voor dianummer 6">
            <a:extLst>
              <a:ext uri="{FF2B5EF4-FFF2-40B4-BE49-F238E27FC236}">
                <a16:creationId xmlns:a16="http://schemas.microsoft.com/office/drawing/2014/main" id="{9E3A8CC2-453C-B795-7A8D-30C4C6D2B69D}"/>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161878023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en verticale teks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1A148E66-733D-160C-E83A-05AFEA4491E4}"/>
              </a:ext>
            </a:extLst>
          </p:cNvPr>
          <p:cNvSpPr>
            <a:spLocks noGrp="1"/>
          </p:cNvSpPr>
          <p:nvPr>
            <p:ph type="title"/>
          </p:nvPr>
        </p:nvSpPr>
        <p:spPr/>
        <p:txBody>
          <a:bodyPr/>
          <a:lstStyle/>
          <a:p>
            <a:r>
              <a:rPr lang="nl-NL"/>
              <a:t>Klik om stijl te bewerken</a:t>
            </a:r>
          </a:p>
        </p:txBody>
      </p:sp>
      <p:sp>
        <p:nvSpPr>
          <p:cNvPr id="3" name="Tijdelijke aanduiding voor verticale tekst 2">
            <a:extLst>
              <a:ext uri="{FF2B5EF4-FFF2-40B4-BE49-F238E27FC236}">
                <a16:creationId xmlns:a16="http://schemas.microsoft.com/office/drawing/2014/main" id="{87AD6978-A0EF-FFC1-2FC8-9F2D9967E718}"/>
              </a:ext>
            </a:extLst>
          </p:cNvPr>
          <p:cNvSpPr>
            <a:spLocks noGrp="1"/>
          </p:cNvSpPr>
          <p:nvPr>
            <p:ph type="body" orient="vert" idx="1"/>
          </p:nvPr>
        </p:nvSpPr>
        <p:spPr/>
        <p:txBody>
          <a:bodyPr vert="eaVert"/>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4" name="Tijdelijke aanduiding voor datum 3">
            <a:extLst>
              <a:ext uri="{FF2B5EF4-FFF2-40B4-BE49-F238E27FC236}">
                <a16:creationId xmlns:a16="http://schemas.microsoft.com/office/drawing/2014/main" id="{4A8D7DB8-9511-8DF0-4F5B-51904AB7455D}"/>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5" name="Tijdelijke aanduiding voor voettekst 4">
            <a:extLst>
              <a:ext uri="{FF2B5EF4-FFF2-40B4-BE49-F238E27FC236}">
                <a16:creationId xmlns:a16="http://schemas.microsoft.com/office/drawing/2014/main" id="{B5D346BA-9C4D-E4E4-3A64-2F137EAF551B}"/>
              </a:ext>
            </a:extLst>
          </p:cNvPr>
          <p:cNvSpPr>
            <a:spLocks noGrp="1"/>
          </p:cNvSpPr>
          <p:nvPr>
            <p:ph type="ftr" sz="quarter" idx="11"/>
          </p:nvPr>
        </p:nvSpPr>
        <p:spPr/>
        <p:txBody>
          <a:bodyPr/>
          <a:lstStyle/>
          <a:p>
            <a:endParaRPr lang="nl-NL"/>
          </a:p>
        </p:txBody>
      </p:sp>
      <p:sp>
        <p:nvSpPr>
          <p:cNvPr id="6" name="Tijdelijke aanduiding voor dianummer 5">
            <a:extLst>
              <a:ext uri="{FF2B5EF4-FFF2-40B4-BE49-F238E27FC236}">
                <a16:creationId xmlns:a16="http://schemas.microsoft.com/office/drawing/2014/main" id="{3899A2B7-D69F-1F94-F97F-D637BE25B9A7}"/>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233210440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e titel en tekst">
    <p:spTree>
      <p:nvGrpSpPr>
        <p:cNvPr id="1" name=""/>
        <p:cNvGrpSpPr/>
        <p:nvPr/>
      </p:nvGrpSpPr>
      <p:grpSpPr>
        <a:xfrm>
          <a:off x="0" y="0"/>
          <a:ext cx="0" cy="0"/>
          <a:chOff x="0" y="0"/>
          <a:chExt cx="0" cy="0"/>
        </a:xfrm>
      </p:grpSpPr>
      <p:sp>
        <p:nvSpPr>
          <p:cNvPr id="2" name="Verticale titel 1">
            <a:extLst>
              <a:ext uri="{FF2B5EF4-FFF2-40B4-BE49-F238E27FC236}">
                <a16:creationId xmlns:a16="http://schemas.microsoft.com/office/drawing/2014/main" id="{D792AE5F-24CD-E0D9-6B97-A81EB74D1E16}"/>
              </a:ext>
            </a:extLst>
          </p:cNvPr>
          <p:cNvSpPr>
            <a:spLocks noGrp="1"/>
          </p:cNvSpPr>
          <p:nvPr>
            <p:ph type="title" orient="vert"/>
          </p:nvPr>
        </p:nvSpPr>
        <p:spPr>
          <a:xfrm>
            <a:off x="8724900" y="365125"/>
            <a:ext cx="2628900" cy="5811838"/>
          </a:xfrm>
        </p:spPr>
        <p:txBody>
          <a:bodyPr vert="eaVert"/>
          <a:lstStyle/>
          <a:p>
            <a:r>
              <a:rPr lang="nl-NL"/>
              <a:t>Klik om stijl te bewerken</a:t>
            </a:r>
          </a:p>
        </p:txBody>
      </p:sp>
      <p:sp>
        <p:nvSpPr>
          <p:cNvPr id="3" name="Tijdelijke aanduiding voor verticale tekst 2">
            <a:extLst>
              <a:ext uri="{FF2B5EF4-FFF2-40B4-BE49-F238E27FC236}">
                <a16:creationId xmlns:a16="http://schemas.microsoft.com/office/drawing/2014/main" id="{4BA7BD4A-6CB2-F736-A3F4-C2BDFF30A3A2}"/>
              </a:ext>
            </a:extLst>
          </p:cNvPr>
          <p:cNvSpPr>
            <a:spLocks noGrp="1"/>
          </p:cNvSpPr>
          <p:nvPr>
            <p:ph type="body" orient="vert" idx="1"/>
          </p:nvPr>
        </p:nvSpPr>
        <p:spPr>
          <a:xfrm>
            <a:off x="838200" y="365125"/>
            <a:ext cx="7734300" cy="5811838"/>
          </a:xfrm>
        </p:spPr>
        <p:txBody>
          <a:bodyPr vert="eaVert"/>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4" name="Tijdelijke aanduiding voor datum 3">
            <a:extLst>
              <a:ext uri="{FF2B5EF4-FFF2-40B4-BE49-F238E27FC236}">
                <a16:creationId xmlns:a16="http://schemas.microsoft.com/office/drawing/2014/main" id="{6FDFB38B-2A35-78DC-23E2-941F950C9E78}"/>
              </a:ext>
            </a:extLst>
          </p:cNvPr>
          <p:cNvSpPr>
            <a:spLocks noGrp="1"/>
          </p:cNvSpPr>
          <p:nvPr>
            <p:ph type="dt" sz="half" idx="10"/>
          </p:nvPr>
        </p:nvSpPr>
        <p:spPr/>
        <p:txBody>
          <a:bodyPr/>
          <a:lstStyle/>
          <a:p>
            <a:fld id="{4BBABFDF-2CF7-4E17-A88A-E3FB4594DDDF}" type="datetimeFigureOut">
              <a:rPr lang="nl-NL" smtClean="0"/>
              <a:t>18-9-2026</a:t>
            </a:fld>
            <a:endParaRPr lang="nl-NL"/>
          </a:p>
        </p:txBody>
      </p:sp>
      <p:sp>
        <p:nvSpPr>
          <p:cNvPr id="5" name="Tijdelijke aanduiding voor voettekst 4">
            <a:extLst>
              <a:ext uri="{FF2B5EF4-FFF2-40B4-BE49-F238E27FC236}">
                <a16:creationId xmlns:a16="http://schemas.microsoft.com/office/drawing/2014/main" id="{A3859806-A8F0-5380-5B6F-3CA302D10A81}"/>
              </a:ext>
            </a:extLst>
          </p:cNvPr>
          <p:cNvSpPr>
            <a:spLocks noGrp="1"/>
          </p:cNvSpPr>
          <p:nvPr>
            <p:ph type="ftr" sz="quarter" idx="11"/>
          </p:nvPr>
        </p:nvSpPr>
        <p:spPr/>
        <p:txBody>
          <a:bodyPr/>
          <a:lstStyle/>
          <a:p>
            <a:endParaRPr lang="nl-NL"/>
          </a:p>
        </p:txBody>
      </p:sp>
      <p:sp>
        <p:nvSpPr>
          <p:cNvPr id="6" name="Tijdelijke aanduiding voor dianummer 5">
            <a:extLst>
              <a:ext uri="{FF2B5EF4-FFF2-40B4-BE49-F238E27FC236}">
                <a16:creationId xmlns:a16="http://schemas.microsoft.com/office/drawing/2014/main" id="{F3BE425C-E35F-BA70-0E14-64BBF7023059}"/>
              </a:ext>
            </a:extLst>
          </p:cNvPr>
          <p:cNvSpPr>
            <a:spLocks noGrp="1"/>
          </p:cNvSpPr>
          <p:nvPr>
            <p:ph type="sldNum" sz="quarter" idx="12"/>
          </p:nvPr>
        </p:nvSpPr>
        <p:spPr/>
        <p:txBody>
          <a:bodyPr/>
          <a:lstStyle/>
          <a:p>
            <a:fld id="{B9AA789A-B4E4-4DC7-A3DC-3756FDE961F8}" type="slidenum">
              <a:rPr lang="nl-NL" smtClean="0"/>
              <a:t>‹nr.›</a:t>
            </a:fld>
            <a:endParaRPr lang="nl-NL"/>
          </a:p>
        </p:txBody>
      </p:sp>
    </p:spTree>
    <p:extLst>
      <p:ext uri="{BB962C8B-B14F-4D97-AF65-F5344CB8AC3E}">
        <p14:creationId xmlns:p14="http://schemas.microsoft.com/office/powerpoint/2010/main" val="266193809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Vergelijking 3-niveau">
    <p:bg>
      <p:bgPr>
        <a:solidFill>
          <a:schemeClr val="accent6"/>
        </a:solidFill>
        <a:effectLst/>
      </p:bgPr>
    </p:bg>
    <p:spTree>
      <p:nvGrpSpPr>
        <p:cNvPr id="1" name=""/>
        <p:cNvGrpSpPr/>
        <p:nvPr/>
      </p:nvGrpSpPr>
      <p:grpSpPr>
        <a:xfrm>
          <a:off x="0" y="0"/>
          <a:ext cx="0" cy="0"/>
          <a:chOff x="0" y="0"/>
          <a:chExt cx="0" cy="0"/>
        </a:xfrm>
      </p:grpSpPr>
      <p:sp>
        <p:nvSpPr>
          <p:cNvPr id="78" name="Vrije vorm: Vorm 77">
            <a:extLst>
              <a:ext uri="{FF2B5EF4-FFF2-40B4-BE49-F238E27FC236}">
                <a16:creationId xmlns:a16="http://schemas.microsoft.com/office/drawing/2014/main" id="{35AA0E62-B0F2-C25D-9BF1-E8FD81A9B3B9}"/>
              </a:ext>
            </a:extLst>
          </p:cNvPr>
          <p:cNvSpPr/>
          <p:nvPr userDrawn="1"/>
        </p:nvSpPr>
        <p:spPr>
          <a:xfrm>
            <a:off x="5075525" y="4738618"/>
            <a:ext cx="6868709" cy="2119383"/>
          </a:xfrm>
          <a:custGeom>
            <a:avLst/>
            <a:gdLst>
              <a:gd name="connsiteX0" fmla="*/ 3751554 w 6868709"/>
              <a:gd name="connsiteY0" fmla="*/ 2113482 h 2119383"/>
              <a:gd name="connsiteX1" fmla="*/ 3779014 w 6868709"/>
              <a:gd name="connsiteY1" fmla="*/ 2119383 h 2119383"/>
              <a:gd name="connsiteX2" fmla="*/ 3683958 w 6868709"/>
              <a:gd name="connsiteY2" fmla="*/ 2119383 h 2119383"/>
              <a:gd name="connsiteX3" fmla="*/ 3694308 w 6868709"/>
              <a:gd name="connsiteY3" fmla="*/ 2115334 h 2119383"/>
              <a:gd name="connsiteX4" fmla="*/ 3751554 w 6868709"/>
              <a:gd name="connsiteY4" fmla="*/ 2113482 h 2119383"/>
              <a:gd name="connsiteX5" fmla="*/ 3280523 w 6868709"/>
              <a:gd name="connsiteY5" fmla="*/ 2090084 h 2119383"/>
              <a:gd name="connsiteX6" fmla="*/ 3375620 w 6868709"/>
              <a:gd name="connsiteY6" fmla="*/ 2108160 h 2119383"/>
              <a:gd name="connsiteX7" fmla="*/ 3420887 w 6868709"/>
              <a:gd name="connsiteY7" fmla="*/ 2119383 h 2119383"/>
              <a:gd name="connsiteX8" fmla="*/ 3156518 w 6868709"/>
              <a:gd name="connsiteY8" fmla="*/ 2119383 h 2119383"/>
              <a:gd name="connsiteX9" fmla="*/ 3157930 w 6868709"/>
              <a:gd name="connsiteY9" fmla="*/ 2118319 h 2119383"/>
              <a:gd name="connsiteX10" fmla="*/ 3280523 w 6868709"/>
              <a:gd name="connsiteY10" fmla="*/ 2090084 h 2119383"/>
              <a:gd name="connsiteX11" fmla="*/ 3744089 w 6868709"/>
              <a:gd name="connsiteY11" fmla="*/ 1976863 h 2119383"/>
              <a:gd name="connsiteX12" fmla="*/ 3867771 w 6868709"/>
              <a:gd name="connsiteY12" fmla="*/ 2011007 h 2119383"/>
              <a:gd name="connsiteX13" fmla="*/ 4036096 w 6868709"/>
              <a:gd name="connsiteY13" fmla="*/ 2036494 h 2119383"/>
              <a:gd name="connsiteX14" fmla="*/ 4359919 w 6868709"/>
              <a:gd name="connsiteY14" fmla="*/ 2086601 h 2119383"/>
              <a:gd name="connsiteX15" fmla="*/ 4386668 w 6868709"/>
              <a:gd name="connsiteY15" fmla="*/ 2119383 h 2119383"/>
              <a:gd name="connsiteX16" fmla="*/ 4327765 w 6868709"/>
              <a:gd name="connsiteY16" fmla="*/ 2119383 h 2119383"/>
              <a:gd name="connsiteX17" fmla="*/ 4296740 w 6868709"/>
              <a:gd name="connsiteY17" fmla="*/ 2091466 h 2119383"/>
              <a:gd name="connsiteX18" fmla="*/ 4047650 w 6868709"/>
              <a:gd name="connsiteY18" fmla="*/ 2081112 h 2119383"/>
              <a:gd name="connsiteX19" fmla="*/ 3849797 w 6868709"/>
              <a:gd name="connsiteY19" fmla="*/ 2051761 h 2119383"/>
              <a:gd name="connsiteX20" fmla="*/ 3741852 w 6868709"/>
              <a:gd name="connsiteY20" fmla="*/ 2021153 h 2119383"/>
              <a:gd name="connsiteX21" fmla="*/ 3640316 w 6868709"/>
              <a:gd name="connsiteY21" fmla="*/ 2041263 h 2119383"/>
              <a:gd name="connsiteX22" fmla="*/ 3589437 w 6868709"/>
              <a:gd name="connsiteY22" fmla="*/ 2090001 h 2119383"/>
              <a:gd name="connsiteX23" fmla="*/ 3560755 w 6868709"/>
              <a:gd name="connsiteY23" fmla="*/ 2119383 h 2119383"/>
              <a:gd name="connsiteX24" fmla="*/ 3479291 w 6868709"/>
              <a:gd name="connsiteY24" fmla="*/ 2119383 h 2119383"/>
              <a:gd name="connsiteX25" fmla="*/ 3487299 w 6868709"/>
              <a:gd name="connsiteY25" fmla="*/ 2118983 h 2119383"/>
              <a:gd name="connsiteX26" fmla="*/ 3556534 w 6868709"/>
              <a:gd name="connsiteY26" fmla="*/ 2062366 h 2119383"/>
              <a:gd name="connsiteX27" fmla="*/ 3617791 w 6868709"/>
              <a:gd name="connsiteY27" fmla="*/ 2005243 h 2119383"/>
              <a:gd name="connsiteX28" fmla="*/ 3744089 w 6868709"/>
              <a:gd name="connsiteY28" fmla="*/ 1976863 h 2119383"/>
              <a:gd name="connsiteX29" fmla="*/ 3736521 w 6868709"/>
              <a:gd name="connsiteY29" fmla="*/ 1835135 h 2119383"/>
              <a:gd name="connsiteX30" fmla="*/ 3873845 w 6868709"/>
              <a:gd name="connsiteY30" fmla="*/ 1871640 h 2119383"/>
              <a:gd name="connsiteX31" fmla="*/ 4065879 w 6868709"/>
              <a:gd name="connsiteY31" fmla="*/ 1902012 h 2119383"/>
              <a:gd name="connsiteX32" fmla="*/ 4472690 w 6868709"/>
              <a:gd name="connsiteY32" fmla="*/ 2013217 h 2119383"/>
              <a:gd name="connsiteX33" fmla="*/ 4530712 w 6868709"/>
              <a:gd name="connsiteY33" fmla="*/ 2119383 h 2119383"/>
              <a:gd name="connsiteX34" fmla="*/ 4476159 w 6868709"/>
              <a:gd name="connsiteY34" fmla="*/ 2119383 h 2119383"/>
              <a:gd name="connsiteX35" fmla="*/ 4433383 w 6868709"/>
              <a:gd name="connsiteY35" fmla="*/ 2039240 h 2119383"/>
              <a:gd name="connsiteX36" fmla="*/ 4076465 w 6868709"/>
              <a:gd name="connsiteY36" fmla="*/ 1946632 h 2119383"/>
              <a:gd name="connsiteX37" fmla="*/ 3857241 w 6868709"/>
              <a:gd name="connsiteY37" fmla="*/ 1915500 h 2119383"/>
              <a:gd name="connsiteX38" fmla="*/ 3735903 w 6868709"/>
              <a:gd name="connsiteY38" fmla="*/ 1882033 h 2119383"/>
              <a:gd name="connsiteX39" fmla="*/ 3620417 w 6868709"/>
              <a:gd name="connsiteY39" fmla="*/ 1905572 h 2119383"/>
              <a:gd name="connsiteX40" fmla="*/ 3563224 w 6868709"/>
              <a:gd name="connsiteY40" fmla="*/ 1961312 h 2119383"/>
              <a:gd name="connsiteX41" fmla="*/ 3465351 w 6868709"/>
              <a:gd name="connsiteY41" fmla="*/ 2039965 h 2119383"/>
              <a:gd name="connsiteX42" fmla="*/ 3311170 w 6868709"/>
              <a:gd name="connsiteY42" fmla="*/ 2029070 h 2119383"/>
              <a:gd name="connsiteX43" fmla="*/ 3218420 w 6868709"/>
              <a:gd name="connsiteY43" fmla="*/ 2011150 h 2119383"/>
              <a:gd name="connsiteX44" fmla="*/ 3109687 w 6868709"/>
              <a:gd name="connsiteY44" fmla="*/ 2036598 h 2119383"/>
              <a:gd name="connsiteX45" fmla="*/ 3030763 w 6868709"/>
              <a:gd name="connsiteY45" fmla="*/ 2115251 h 2119383"/>
              <a:gd name="connsiteX46" fmla="*/ 3029404 w 6868709"/>
              <a:gd name="connsiteY46" fmla="*/ 2119383 h 2119383"/>
              <a:gd name="connsiteX47" fmla="*/ 2979120 w 6868709"/>
              <a:gd name="connsiteY47" fmla="*/ 2119383 h 2119383"/>
              <a:gd name="connsiteX48" fmla="*/ 2987262 w 6868709"/>
              <a:gd name="connsiteY48" fmla="*/ 2094470 h 2119383"/>
              <a:gd name="connsiteX49" fmla="*/ 3085134 w 6868709"/>
              <a:gd name="connsiteY49" fmla="*/ 1995206 h 2119383"/>
              <a:gd name="connsiteX50" fmla="*/ 3220950 w 6868709"/>
              <a:gd name="connsiteY50" fmla="*/ 1962407 h 2119383"/>
              <a:gd name="connsiteX51" fmla="*/ 3325945 w 6868709"/>
              <a:gd name="connsiteY51" fmla="*/ 1981978 h 2119383"/>
              <a:gd name="connsiteX52" fmla="*/ 3451073 w 6868709"/>
              <a:gd name="connsiteY52" fmla="*/ 1994985 h 2119383"/>
              <a:gd name="connsiteX53" fmla="*/ 3530671 w 6868709"/>
              <a:gd name="connsiteY53" fmla="*/ 1930980 h 2119383"/>
              <a:gd name="connsiteX54" fmla="*/ 3597473 w 6868709"/>
              <a:gd name="connsiteY54" fmla="*/ 1867437 h 2119383"/>
              <a:gd name="connsiteX55" fmla="*/ 3736521 w 6868709"/>
              <a:gd name="connsiteY55" fmla="*/ 1835135 h 2119383"/>
              <a:gd name="connsiteX56" fmla="*/ 3727376 w 6868709"/>
              <a:gd name="connsiteY56" fmla="*/ 1691759 h 2119383"/>
              <a:gd name="connsiteX57" fmla="*/ 3877546 w 6868709"/>
              <a:gd name="connsiteY57" fmla="*/ 1731550 h 2119383"/>
              <a:gd name="connsiteX58" fmla="*/ 4090950 w 6868709"/>
              <a:gd name="connsiteY58" fmla="*/ 1763704 h 2119383"/>
              <a:gd name="connsiteX59" fmla="*/ 4537606 w 6868709"/>
              <a:gd name="connsiteY59" fmla="*/ 1882381 h 2119383"/>
              <a:gd name="connsiteX60" fmla="*/ 4626340 w 6868709"/>
              <a:gd name="connsiteY60" fmla="*/ 2045998 h 2119383"/>
              <a:gd name="connsiteX61" fmla="*/ 4662088 w 6868709"/>
              <a:gd name="connsiteY61" fmla="*/ 2119383 h 2119383"/>
              <a:gd name="connsiteX62" fmla="*/ 4605081 w 6868709"/>
              <a:gd name="connsiteY62" fmla="*/ 2119383 h 2119383"/>
              <a:gd name="connsiteX63" fmla="*/ 4579241 w 6868709"/>
              <a:gd name="connsiteY63" fmla="*/ 2067258 h 2119383"/>
              <a:gd name="connsiteX64" fmla="*/ 4494440 w 6868709"/>
              <a:gd name="connsiteY64" fmla="*/ 1910373 h 2119383"/>
              <a:gd name="connsiteX65" fmla="*/ 4097846 w 6868709"/>
              <a:gd name="connsiteY65" fmla="*/ 1809912 h 2119383"/>
              <a:gd name="connsiteX66" fmla="*/ 3857476 w 6868709"/>
              <a:gd name="connsiteY66" fmla="*/ 1776591 h 2119383"/>
              <a:gd name="connsiteX67" fmla="*/ 3722918 w 6868709"/>
              <a:gd name="connsiteY67" fmla="*/ 1740235 h 2119383"/>
              <a:gd name="connsiteX68" fmla="*/ 3595642 w 6868709"/>
              <a:gd name="connsiteY68" fmla="*/ 1768386 h 2119383"/>
              <a:gd name="connsiteX69" fmla="*/ 3532309 w 6868709"/>
              <a:gd name="connsiteY69" fmla="*/ 1830748 h 2119383"/>
              <a:gd name="connsiteX70" fmla="*/ 3425779 w 6868709"/>
              <a:gd name="connsiteY70" fmla="*/ 1918195 h 2119383"/>
              <a:gd name="connsiteX71" fmla="*/ 3257221 w 6868709"/>
              <a:gd name="connsiteY71" fmla="*/ 1907026 h 2119383"/>
              <a:gd name="connsiteX72" fmla="*/ 3154577 w 6868709"/>
              <a:gd name="connsiteY72" fmla="*/ 1887616 h 2119383"/>
              <a:gd name="connsiteX73" fmla="*/ 3032673 w 6868709"/>
              <a:gd name="connsiteY73" fmla="*/ 1915422 h 2119383"/>
              <a:gd name="connsiteX74" fmla="*/ 2943997 w 6868709"/>
              <a:gd name="connsiteY74" fmla="*/ 2003062 h 2119383"/>
              <a:gd name="connsiteX75" fmla="*/ 2942289 w 6868709"/>
              <a:gd name="connsiteY75" fmla="*/ 2006557 h 2119383"/>
              <a:gd name="connsiteX76" fmla="*/ 2919813 w 6868709"/>
              <a:gd name="connsiteY76" fmla="*/ 2078296 h 2119383"/>
              <a:gd name="connsiteX77" fmla="*/ 2907569 w 6868709"/>
              <a:gd name="connsiteY77" fmla="*/ 2119383 h 2119383"/>
              <a:gd name="connsiteX78" fmla="*/ 2863827 w 6868709"/>
              <a:gd name="connsiteY78" fmla="*/ 2119383 h 2119383"/>
              <a:gd name="connsiteX79" fmla="*/ 2879326 w 6868709"/>
              <a:gd name="connsiteY79" fmla="*/ 2067173 h 2119383"/>
              <a:gd name="connsiteX80" fmla="*/ 2904046 w 6868709"/>
              <a:gd name="connsiteY80" fmla="*/ 1987867 h 2119383"/>
              <a:gd name="connsiteX81" fmla="*/ 3009803 w 6868709"/>
              <a:gd name="connsiteY81" fmla="*/ 1877591 h 2119383"/>
              <a:gd name="connsiteX82" fmla="*/ 3158695 w 6868709"/>
              <a:gd name="connsiteY82" fmla="*/ 1841562 h 2119383"/>
              <a:gd name="connsiteX83" fmla="*/ 3273824 w 6868709"/>
              <a:gd name="connsiteY83" fmla="*/ 1863166 h 2119383"/>
              <a:gd name="connsiteX84" fmla="*/ 3413067 w 6868709"/>
              <a:gd name="connsiteY84" fmla="*/ 1874955 h 2119383"/>
              <a:gd name="connsiteX85" fmla="*/ 3502260 w 6868709"/>
              <a:gd name="connsiteY85" fmla="*/ 1799244 h 2119383"/>
              <a:gd name="connsiteX86" fmla="*/ 3575180 w 6868709"/>
              <a:gd name="connsiteY86" fmla="*/ 1728123 h 2119383"/>
              <a:gd name="connsiteX87" fmla="*/ 3727376 w 6868709"/>
              <a:gd name="connsiteY87" fmla="*/ 1691759 h 2119383"/>
              <a:gd name="connsiteX88" fmla="*/ 3680294 w 6868709"/>
              <a:gd name="connsiteY88" fmla="*/ 1547870 h 2119383"/>
              <a:gd name="connsiteX89" fmla="*/ 3885003 w 6868709"/>
              <a:gd name="connsiteY89" fmla="*/ 1591413 h 2119383"/>
              <a:gd name="connsiteX90" fmla="*/ 4119593 w 6868709"/>
              <a:gd name="connsiteY90" fmla="*/ 1625715 h 2119383"/>
              <a:gd name="connsiteX91" fmla="*/ 4605504 w 6868709"/>
              <a:gd name="connsiteY91" fmla="*/ 1752075 h 2119383"/>
              <a:gd name="connsiteX92" fmla="*/ 4702036 w 6868709"/>
              <a:gd name="connsiteY92" fmla="*/ 1930493 h 2119383"/>
              <a:gd name="connsiteX93" fmla="*/ 4756065 w 6868709"/>
              <a:gd name="connsiteY93" fmla="*/ 2039624 h 2119383"/>
              <a:gd name="connsiteX94" fmla="*/ 4809938 w 6868709"/>
              <a:gd name="connsiteY94" fmla="*/ 2119383 h 2119383"/>
              <a:gd name="connsiteX95" fmla="*/ 4750453 w 6868709"/>
              <a:gd name="connsiteY95" fmla="*/ 2119383 h 2119383"/>
              <a:gd name="connsiteX96" fmla="*/ 4712852 w 6868709"/>
              <a:gd name="connsiteY96" fmla="*/ 2062749 h 2119383"/>
              <a:gd name="connsiteX97" fmla="*/ 4657262 w 6868709"/>
              <a:gd name="connsiteY97" fmla="*/ 1950952 h 2119383"/>
              <a:gd name="connsiteX98" fmla="*/ 4564904 w 6868709"/>
              <a:gd name="connsiteY98" fmla="*/ 1779809 h 2119383"/>
              <a:gd name="connsiteX99" fmla="*/ 4129610 w 6868709"/>
              <a:gd name="connsiteY99" fmla="*/ 1671500 h 2119383"/>
              <a:gd name="connsiteX100" fmla="*/ 3867653 w 6868709"/>
              <a:gd name="connsiteY100" fmla="*/ 1636811 h 2119383"/>
              <a:gd name="connsiteX101" fmla="*/ 3719840 w 6868709"/>
              <a:gd name="connsiteY101" fmla="*/ 1597290 h 2119383"/>
              <a:gd name="connsiteX102" fmla="*/ 3580991 w 6868709"/>
              <a:gd name="connsiteY102" fmla="*/ 1629957 h 2119383"/>
              <a:gd name="connsiteX103" fmla="*/ 3511340 w 6868709"/>
              <a:gd name="connsiteY103" fmla="*/ 1699318 h 2119383"/>
              <a:gd name="connsiteX104" fmla="*/ 3395403 w 6868709"/>
              <a:gd name="connsiteY104" fmla="*/ 1795151 h 2119383"/>
              <a:gd name="connsiteX105" fmla="*/ 3212134 w 6868709"/>
              <a:gd name="connsiteY105" fmla="*/ 1783464 h 2119383"/>
              <a:gd name="connsiteX106" fmla="*/ 3099730 w 6868709"/>
              <a:gd name="connsiteY106" fmla="*/ 1762221 h 2119383"/>
              <a:gd name="connsiteX107" fmla="*/ 2965929 w 6868709"/>
              <a:gd name="connsiteY107" fmla="*/ 1793223 h 2119383"/>
              <a:gd name="connsiteX108" fmla="*/ 2868693 w 6868709"/>
              <a:gd name="connsiteY108" fmla="*/ 1889831 h 2119383"/>
              <a:gd name="connsiteX109" fmla="*/ 2866066 w 6868709"/>
              <a:gd name="connsiteY109" fmla="*/ 1895238 h 2119383"/>
              <a:gd name="connsiteX110" fmla="*/ 2841521 w 6868709"/>
              <a:gd name="connsiteY110" fmla="*/ 1974168 h 2119383"/>
              <a:gd name="connsiteX111" fmla="*/ 2820413 w 6868709"/>
              <a:gd name="connsiteY111" fmla="*/ 2047066 h 2119383"/>
              <a:gd name="connsiteX112" fmla="*/ 2785069 w 6868709"/>
              <a:gd name="connsiteY112" fmla="*/ 2116501 h 2119383"/>
              <a:gd name="connsiteX113" fmla="*/ 2782713 w 6868709"/>
              <a:gd name="connsiteY113" fmla="*/ 2119383 h 2119383"/>
              <a:gd name="connsiteX114" fmla="*/ 2723612 w 6868709"/>
              <a:gd name="connsiteY114" fmla="*/ 2119383 h 2119383"/>
              <a:gd name="connsiteX115" fmla="*/ 2746141 w 6868709"/>
              <a:gd name="connsiteY115" fmla="*/ 2092337 h 2119383"/>
              <a:gd name="connsiteX116" fmla="*/ 2778320 w 6868709"/>
              <a:gd name="connsiteY116" fmla="*/ 2030335 h 2119383"/>
              <a:gd name="connsiteX117" fmla="*/ 2797955 w 6868709"/>
              <a:gd name="connsiteY117" fmla="*/ 1963434 h 2119383"/>
              <a:gd name="connsiteX118" fmla="*/ 2825100 w 6868709"/>
              <a:gd name="connsiteY118" fmla="*/ 1876193 h 2119383"/>
              <a:gd name="connsiteX119" fmla="*/ 2828295 w 6868709"/>
              <a:gd name="connsiteY119" fmla="*/ 1869618 h 2119383"/>
              <a:gd name="connsiteX120" fmla="*/ 2942651 w 6868709"/>
              <a:gd name="connsiteY120" fmla="*/ 1753055 h 2119383"/>
              <a:gd name="connsiteX121" fmla="*/ 3101732 w 6868709"/>
              <a:gd name="connsiteY121" fmla="*/ 1714603 h 2119383"/>
              <a:gd name="connsiteX122" fmla="*/ 3226934 w 6868709"/>
              <a:gd name="connsiteY122" fmla="*/ 1737326 h 2119383"/>
              <a:gd name="connsiteX123" fmla="*/ 3381541 w 6868709"/>
              <a:gd name="connsiteY123" fmla="*/ 1750338 h 2119383"/>
              <a:gd name="connsiteX124" fmla="*/ 3476832 w 6868709"/>
              <a:gd name="connsiteY124" fmla="*/ 1668042 h 2119383"/>
              <a:gd name="connsiteX125" fmla="*/ 3556283 w 6868709"/>
              <a:gd name="connsiteY125" fmla="*/ 1589505 h 2119383"/>
              <a:gd name="connsiteX126" fmla="*/ 3680294 w 6868709"/>
              <a:gd name="connsiteY126" fmla="*/ 1547870 h 2119383"/>
              <a:gd name="connsiteX127" fmla="*/ 3664232 w 6868709"/>
              <a:gd name="connsiteY127" fmla="*/ 1408646 h 2119383"/>
              <a:gd name="connsiteX128" fmla="*/ 3885783 w 6868709"/>
              <a:gd name="connsiteY128" fmla="*/ 1455206 h 2119383"/>
              <a:gd name="connsiteX129" fmla="*/ 4141326 w 6868709"/>
              <a:gd name="connsiteY129" fmla="*/ 1491124 h 2119383"/>
              <a:gd name="connsiteX130" fmla="*/ 4666944 w 6868709"/>
              <a:gd name="connsiteY130" fmla="*/ 1625287 h 2119383"/>
              <a:gd name="connsiteX131" fmla="*/ 4770017 w 6868709"/>
              <a:gd name="connsiteY131" fmla="*/ 1819945 h 2119383"/>
              <a:gd name="connsiteX132" fmla="*/ 4828602 w 6868709"/>
              <a:gd name="connsiteY132" fmla="*/ 1938507 h 2119383"/>
              <a:gd name="connsiteX133" fmla="*/ 4939530 w 6868709"/>
              <a:gd name="connsiteY133" fmla="*/ 2102408 h 2119383"/>
              <a:gd name="connsiteX134" fmla="*/ 4955142 w 6868709"/>
              <a:gd name="connsiteY134" fmla="*/ 2119383 h 2119383"/>
              <a:gd name="connsiteX135" fmla="*/ 4897339 w 6868709"/>
              <a:gd name="connsiteY135" fmla="*/ 2119383 h 2119383"/>
              <a:gd name="connsiteX136" fmla="*/ 4791391 w 6868709"/>
              <a:gd name="connsiteY136" fmla="*/ 1962186 h 2119383"/>
              <a:gd name="connsiteX137" fmla="*/ 4731246 w 6868709"/>
              <a:gd name="connsiteY137" fmla="*/ 1840958 h 2119383"/>
              <a:gd name="connsiteX138" fmla="*/ 4629053 w 6868709"/>
              <a:gd name="connsiteY138" fmla="*/ 1654381 h 2119383"/>
              <a:gd name="connsiteX139" fmla="*/ 4154093 w 6868709"/>
              <a:gd name="connsiteY139" fmla="*/ 1538227 h 2119383"/>
              <a:gd name="connsiteX140" fmla="*/ 3870946 w 6868709"/>
              <a:gd name="connsiteY140" fmla="*/ 1501383 h 2119383"/>
              <a:gd name="connsiteX141" fmla="*/ 3709790 w 6868709"/>
              <a:gd name="connsiteY141" fmla="*/ 1458508 h 2119383"/>
              <a:gd name="connsiteX142" fmla="*/ 3558077 w 6868709"/>
              <a:gd name="connsiteY142" fmla="*/ 1492771 h 2119383"/>
              <a:gd name="connsiteX143" fmla="*/ 3482313 w 6868709"/>
              <a:gd name="connsiteY143" fmla="*/ 1569713 h 2119383"/>
              <a:gd name="connsiteX144" fmla="*/ 3358130 w 6868709"/>
              <a:gd name="connsiteY144" fmla="*/ 1674503 h 2119383"/>
              <a:gd name="connsiteX145" fmla="*/ 3160665 w 6868709"/>
              <a:gd name="connsiteY145" fmla="*/ 1662169 h 2119383"/>
              <a:gd name="connsiteX146" fmla="*/ 3038367 w 6868709"/>
              <a:gd name="connsiteY146" fmla="*/ 1639436 h 2119383"/>
              <a:gd name="connsiteX147" fmla="*/ 2892104 w 6868709"/>
              <a:gd name="connsiteY147" fmla="*/ 1673789 h 2119383"/>
              <a:gd name="connsiteX148" fmla="*/ 2786148 w 6868709"/>
              <a:gd name="connsiteY148" fmla="*/ 1779753 h 2119383"/>
              <a:gd name="connsiteX149" fmla="*/ 2782910 w 6868709"/>
              <a:gd name="connsiteY149" fmla="*/ 1786365 h 2119383"/>
              <a:gd name="connsiteX150" fmla="*/ 2756355 w 6868709"/>
              <a:gd name="connsiteY150" fmla="*/ 1873396 h 2119383"/>
              <a:gd name="connsiteX151" fmla="*/ 2733746 w 6868709"/>
              <a:gd name="connsiteY151" fmla="*/ 1952319 h 2119383"/>
              <a:gd name="connsiteX152" fmla="*/ 2644609 w 6868709"/>
              <a:gd name="connsiteY152" fmla="*/ 2090810 h 2119383"/>
              <a:gd name="connsiteX153" fmla="*/ 2610439 w 6868709"/>
              <a:gd name="connsiteY153" fmla="*/ 2119383 h 2119383"/>
              <a:gd name="connsiteX154" fmla="*/ 2532456 w 6868709"/>
              <a:gd name="connsiteY154" fmla="*/ 2119383 h 2119383"/>
              <a:gd name="connsiteX155" fmla="*/ 2551771 w 6868709"/>
              <a:gd name="connsiteY155" fmla="*/ 2108168 h 2119383"/>
              <a:gd name="connsiteX156" fmla="*/ 2691664 w 6868709"/>
              <a:gd name="connsiteY156" fmla="*/ 1936555 h 2119383"/>
              <a:gd name="connsiteX157" fmla="*/ 2712159 w 6868709"/>
              <a:gd name="connsiteY157" fmla="*/ 1862911 h 2119383"/>
              <a:gd name="connsiteX158" fmla="*/ 2741175 w 6868709"/>
              <a:gd name="connsiteY158" fmla="*/ 1767900 h 2119383"/>
              <a:gd name="connsiteX159" fmla="*/ 2864206 w 6868709"/>
              <a:gd name="connsiteY159" fmla="*/ 1637274 h 2119383"/>
              <a:gd name="connsiteX160" fmla="*/ 3038615 w 6868709"/>
              <a:gd name="connsiteY160" fmla="*/ 1593399 h 2119383"/>
              <a:gd name="connsiteX161" fmla="*/ 3171992 w 6868709"/>
              <a:gd name="connsiteY161" fmla="*/ 1617209 h 2119383"/>
              <a:gd name="connsiteX162" fmla="*/ 3340971 w 6868709"/>
              <a:gd name="connsiteY162" fmla="*/ 1630492 h 2119383"/>
              <a:gd name="connsiteX163" fmla="*/ 3445083 w 6868709"/>
              <a:gd name="connsiteY163" fmla="*/ 1540023 h 2119383"/>
              <a:gd name="connsiteX164" fmla="*/ 3530688 w 6868709"/>
              <a:gd name="connsiteY164" fmla="*/ 1453864 h 2119383"/>
              <a:gd name="connsiteX165" fmla="*/ 3664232 w 6868709"/>
              <a:gd name="connsiteY165" fmla="*/ 1408646 h 2119383"/>
              <a:gd name="connsiteX166" fmla="*/ 3656028 w 6868709"/>
              <a:gd name="connsiteY166" fmla="*/ 1270539 h 2119383"/>
              <a:gd name="connsiteX167" fmla="*/ 3893997 w 6868709"/>
              <a:gd name="connsiteY167" fmla="*/ 1319764 h 2119383"/>
              <a:gd name="connsiteX168" fmla="*/ 4170378 w 6868709"/>
              <a:gd name="connsiteY168" fmla="*/ 1358584 h 2119383"/>
              <a:gd name="connsiteX169" fmla="*/ 4735624 w 6868709"/>
              <a:gd name="connsiteY169" fmla="*/ 1500633 h 2119383"/>
              <a:gd name="connsiteX170" fmla="*/ 4846809 w 6868709"/>
              <a:gd name="connsiteY170" fmla="*/ 1707433 h 2119383"/>
              <a:gd name="connsiteX171" fmla="*/ 4910730 w 6868709"/>
              <a:gd name="connsiteY171" fmla="*/ 1834855 h 2119383"/>
              <a:gd name="connsiteX172" fmla="*/ 5030314 w 6868709"/>
              <a:gd name="connsiteY172" fmla="*/ 2011776 h 2119383"/>
              <a:gd name="connsiteX173" fmla="*/ 5129539 w 6868709"/>
              <a:gd name="connsiteY173" fmla="*/ 2119383 h 2119383"/>
              <a:gd name="connsiteX174" fmla="*/ 5066586 w 6868709"/>
              <a:gd name="connsiteY174" fmla="*/ 2119383 h 2119383"/>
              <a:gd name="connsiteX175" fmla="*/ 4990677 w 6868709"/>
              <a:gd name="connsiteY175" fmla="*/ 2036854 h 2119383"/>
              <a:gd name="connsiteX176" fmla="*/ 4867497 w 6868709"/>
              <a:gd name="connsiteY176" fmla="*/ 1855084 h 2119383"/>
              <a:gd name="connsiteX177" fmla="*/ 4802946 w 6868709"/>
              <a:gd name="connsiteY177" fmla="*/ 1723946 h 2119383"/>
              <a:gd name="connsiteX178" fmla="*/ 4695147 w 6868709"/>
              <a:gd name="connsiteY178" fmla="*/ 1524132 h 2119383"/>
              <a:gd name="connsiteX179" fmla="*/ 4181308 w 6868709"/>
              <a:gd name="connsiteY179" fmla="*/ 1400502 h 2119383"/>
              <a:gd name="connsiteX180" fmla="*/ 3877010 w 6868709"/>
              <a:gd name="connsiteY180" fmla="*/ 1361465 h 2119383"/>
              <a:gd name="connsiteX181" fmla="*/ 3660130 w 6868709"/>
              <a:gd name="connsiteY181" fmla="*/ 1314599 h 2119383"/>
              <a:gd name="connsiteX182" fmla="*/ 3536633 w 6868709"/>
              <a:gd name="connsiteY182" fmla="*/ 1355749 h 2119383"/>
              <a:gd name="connsiteX183" fmla="*/ 3457023 w 6868709"/>
              <a:gd name="connsiteY183" fmla="*/ 1440509 h 2119383"/>
              <a:gd name="connsiteX184" fmla="*/ 3324435 w 6868709"/>
              <a:gd name="connsiteY184" fmla="*/ 1553637 h 2119383"/>
              <a:gd name="connsiteX185" fmla="*/ 3112221 w 6868709"/>
              <a:gd name="connsiteY185" fmla="*/ 1540826 h 2119383"/>
              <a:gd name="connsiteX186" fmla="*/ 2979412 w 6868709"/>
              <a:gd name="connsiteY186" fmla="*/ 1515851 h 2119383"/>
              <a:gd name="connsiteX187" fmla="*/ 2820452 w 6868709"/>
              <a:gd name="connsiteY187" fmla="*/ 1554499 h 2119383"/>
              <a:gd name="connsiteX188" fmla="*/ 2706018 w 6868709"/>
              <a:gd name="connsiteY188" fmla="*/ 1670828 h 2119383"/>
              <a:gd name="connsiteX189" fmla="*/ 2702037 w 6868709"/>
              <a:gd name="connsiteY189" fmla="*/ 1678982 h 2119383"/>
              <a:gd name="connsiteX190" fmla="*/ 2673986 w 6868709"/>
              <a:gd name="connsiteY190" fmla="*/ 1773987 h 2119383"/>
              <a:gd name="connsiteX191" fmla="*/ 2650506 w 6868709"/>
              <a:gd name="connsiteY191" fmla="*/ 1858683 h 2119383"/>
              <a:gd name="connsiteX192" fmla="*/ 2414383 w 6868709"/>
              <a:gd name="connsiteY192" fmla="*/ 2109390 h 2119383"/>
              <a:gd name="connsiteX193" fmla="*/ 2391997 w 6868709"/>
              <a:gd name="connsiteY193" fmla="*/ 2119383 h 2119383"/>
              <a:gd name="connsiteX194" fmla="*/ 2258037 w 6868709"/>
              <a:gd name="connsiteY194" fmla="*/ 2119383 h 2119383"/>
              <a:gd name="connsiteX195" fmla="*/ 2384932 w 6868709"/>
              <a:gd name="connsiteY195" fmla="*/ 2070474 h 2119383"/>
              <a:gd name="connsiteX196" fmla="*/ 2606252 w 6868709"/>
              <a:gd name="connsiteY196" fmla="*/ 1842387 h 2119383"/>
              <a:gd name="connsiteX197" fmla="*/ 2628247 w 6868709"/>
              <a:gd name="connsiteY197" fmla="*/ 1762720 h 2119383"/>
              <a:gd name="connsiteX198" fmla="*/ 2659132 w 6868709"/>
              <a:gd name="connsiteY198" fmla="*/ 1659939 h 2119383"/>
              <a:gd name="connsiteX199" fmla="*/ 2790638 w 6868709"/>
              <a:gd name="connsiteY199" fmla="*/ 1518708 h 2119383"/>
              <a:gd name="connsiteX200" fmla="*/ 2978124 w 6868709"/>
              <a:gd name="connsiteY200" fmla="*/ 1470985 h 2119383"/>
              <a:gd name="connsiteX201" fmla="*/ 3123358 w 6868709"/>
              <a:gd name="connsiteY201" fmla="*/ 1497237 h 2119383"/>
              <a:gd name="connsiteX202" fmla="*/ 3306494 w 6868709"/>
              <a:gd name="connsiteY202" fmla="*/ 1511208 h 2119383"/>
              <a:gd name="connsiteX203" fmla="*/ 3419085 w 6868709"/>
              <a:gd name="connsiteY203" fmla="*/ 1412317 h 2119383"/>
              <a:gd name="connsiteX204" fmla="*/ 3512549 w 6868709"/>
              <a:gd name="connsiteY204" fmla="*/ 1319943 h 2119383"/>
              <a:gd name="connsiteX205" fmla="*/ 3656028 w 6868709"/>
              <a:gd name="connsiteY205" fmla="*/ 1270539 h 2119383"/>
              <a:gd name="connsiteX206" fmla="*/ 3643045 w 6868709"/>
              <a:gd name="connsiteY206" fmla="*/ 1128482 h 2119383"/>
              <a:gd name="connsiteX207" fmla="*/ 3897651 w 6868709"/>
              <a:gd name="connsiteY207" fmla="*/ 1180638 h 2119383"/>
              <a:gd name="connsiteX208" fmla="*/ 4195575 w 6868709"/>
              <a:gd name="connsiteY208" fmla="*/ 1220862 h 2119383"/>
              <a:gd name="connsiteX209" fmla="*/ 4798755 w 6868709"/>
              <a:gd name="connsiteY209" fmla="*/ 1371347 h 2119383"/>
              <a:gd name="connsiteX210" fmla="*/ 4917876 w 6868709"/>
              <a:gd name="connsiteY210" fmla="*/ 1592538 h 2119383"/>
              <a:gd name="connsiteX211" fmla="*/ 4985973 w 6868709"/>
              <a:gd name="connsiteY211" fmla="*/ 1730190 h 2119383"/>
              <a:gd name="connsiteX212" fmla="*/ 5271407 w 6868709"/>
              <a:gd name="connsiteY212" fmla="*/ 2089659 h 2119383"/>
              <a:gd name="connsiteX213" fmla="*/ 5304854 w 6868709"/>
              <a:gd name="connsiteY213" fmla="*/ 2119383 h 2119383"/>
              <a:gd name="connsiteX214" fmla="*/ 5238574 w 6868709"/>
              <a:gd name="connsiteY214" fmla="*/ 2119383 h 2119383"/>
              <a:gd name="connsiteX215" fmla="*/ 5238210 w 6868709"/>
              <a:gd name="connsiteY215" fmla="*/ 2119060 h 2119383"/>
              <a:gd name="connsiteX216" fmla="*/ 4946839 w 6868709"/>
              <a:gd name="connsiteY216" fmla="*/ 1751011 h 2119383"/>
              <a:gd name="connsiteX217" fmla="*/ 4877503 w 6868709"/>
              <a:gd name="connsiteY217" fmla="*/ 1610845 h 2119383"/>
              <a:gd name="connsiteX218" fmla="*/ 4762586 w 6868709"/>
              <a:gd name="connsiteY218" fmla="*/ 1395949 h 2119383"/>
              <a:gd name="connsiteX219" fmla="*/ 4209042 w 6868709"/>
              <a:gd name="connsiteY219" fmla="*/ 1264516 h 2119383"/>
              <a:gd name="connsiteX220" fmla="*/ 3883412 w 6868709"/>
              <a:gd name="connsiteY220" fmla="*/ 1223658 h 2119383"/>
              <a:gd name="connsiteX221" fmla="*/ 3650702 w 6868709"/>
              <a:gd name="connsiteY221" fmla="*/ 1174164 h 2119383"/>
              <a:gd name="connsiteX222" fmla="*/ 3517194 w 6868709"/>
              <a:gd name="connsiteY222" fmla="*/ 1219333 h 2119383"/>
              <a:gd name="connsiteX223" fmla="*/ 3428585 w 6868709"/>
              <a:gd name="connsiteY223" fmla="*/ 1310694 h 2119383"/>
              <a:gd name="connsiteX224" fmla="*/ 3287146 w 6868709"/>
              <a:gd name="connsiteY224" fmla="*/ 1433985 h 2119383"/>
              <a:gd name="connsiteX225" fmla="*/ 3061128 w 6868709"/>
              <a:gd name="connsiteY225" fmla="*/ 1419737 h 2119383"/>
              <a:gd name="connsiteX226" fmla="*/ 2918425 w 6868709"/>
              <a:gd name="connsiteY226" fmla="*/ 1393270 h 2119383"/>
              <a:gd name="connsiteX227" fmla="*/ 2748696 w 6868709"/>
              <a:gd name="connsiteY227" fmla="*/ 1434872 h 2119383"/>
              <a:gd name="connsiteX228" fmla="*/ 2625948 w 6868709"/>
              <a:gd name="connsiteY228" fmla="*/ 1558618 h 2119383"/>
              <a:gd name="connsiteX229" fmla="*/ 2621181 w 6868709"/>
              <a:gd name="connsiteY229" fmla="*/ 1568350 h 2119383"/>
              <a:gd name="connsiteX230" fmla="*/ 2591106 w 6868709"/>
              <a:gd name="connsiteY230" fmla="*/ 1670509 h 2119383"/>
              <a:gd name="connsiteX231" fmla="*/ 2565931 w 6868709"/>
              <a:gd name="connsiteY231" fmla="*/ 1762599 h 2119383"/>
              <a:gd name="connsiteX232" fmla="*/ 2129586 w 6868709"/>
              <a:gd name="connsiteY232" fmla="*/ 2104285 h 2119383"/>
              <a:gd name="connsiteX233" fmla="*/ 2074585 w 6868709"/>
              <a:gd name="connsiteY233" fmla="*/ 2119383 h 2119383"/>
              <a:gd name="connsiteX234" fmla="*/ 1898509 w 6868709"/>
              <a:gd name="connsiteY234" fmla="*/ 2119383 h 2119383"/>
              <a:gd name="connsiteX235" fmla="*/ 1919878 w 6868709"/>
              <a:gd name="connsiteY235" fmla="*/ 2113480 h 2119383"/>
              <a:gd name="connsiteX236" fmla="*/ 2521712 w 6868709"/>
              <a:gd name="connsiteY236" fmla="*/ 1746260 h 2119383"/>
              <a:gd name="connsiteX237" fmla="*/ 2544818 w 6868709"/>
              <a:gd name="connsiteY237" fmla="*/ 1661360 h 2119383"/>
              <a:gd name="connsiteX238" fmla="*/ 2577534 w 6868709"/>
              <a:gd name="connsiteY238" fmla="*/ 1550849 h 2119383"/>
              <a:gd name="connsiteX239" fmla="*/ 2717688 w 6868709"/>
              <a:gd name="connsiteY239" fmla="*/ 1399180 h 2119383"/>
              <a:gd name="connsiteX240" fmla="*/ 2918319 w 6868709"/>
              <a:gd name="connsiteY240" fmla="*/ 1347983 h 2119383"/>
              <a:gd name="connsiteX241" fmla="*/ 3073859 w 6868709"/>
              <a:gd name="connsiteY241" fmla="*/ 1375890 h 2119383"/>
              <a:gd name="connsiteX242" fmla="*/ 3271153 w 6868709"/>
              <a:gd name="connsiteY242" fmla="*/ 1390549 h 2119383"/>
              <a:gd name="connsiteX243" fmla="*/ 3392366 w 6868709"/>
              <a:gd name="connsiteY243" fmla="*/ 1282906 h 2119383"/>
              <a:gd name="connsiteX244" fmla="*/ 3489991 w 6868709"/>
              <a:gd name="connsiteY244" fmla="*/ 1182007 h 2119383"/>
              <a:gd name="connsiteX245" fmla="*/ 3643045 w 6868709"/>
              <a:gd name="connsiteY245" fmla="*/ 1128482 h 2119383"/>
              <a:gd name="connsiteX246" fmla="*/ 3630609 w 6868709"/>
              <a:gd name="connsiteY246" fmla="*/ 985875 h 2119383"/>
              <a:gd name="connsiteX247" fmla="*/ 3902923 w 6868709"/>
              <a:gd name="connsiteY247" fmla="*/ 1041278 h 2119383"/>
              <a:gd name="connsiteX248" fmla="*/ 4220833 w 6868709"/>
              <a:gd name="connsiteY248" fmla="*/ 1083121 h 2119383"/>
              <a:gd name="connsiteX249" fmla="*/ 4865038 w 6868709"/>
              <a:gd name="connsiteY249" fmla="*/ 1240657 h 2119383"/>
              <a:gd name="connsiteX250" fmla="*/ 4991502 w 6868709"/>
              <a:gd name="connsiteY250" fmla="*/ 1476519 h 2119383"/>
              <a:gd name="connsiteX251" fmla="*/ 5064553 w 6868709"/>
              <a:gd name="connsiteY251" fmla="*/ 1623832 h 2119383"/>
              <a:gd name="connsiteX252" fmla="*/ 5369409 w 6868709"/>
              <a:gd name="connsiteY252" fmla="*/ 2007320 h 2119383"/>
              <a:gd name="connsiteX253" fmla="*/ 5495909 w 6868709"/>
              <a:gd name="connsiteY253" fmla="*/ 2119383 h 2119383"/>
              <a:gd name="connsiteX254" fmla="*/ 5426900 w 6868709"/>
              <a:gd name="connsiteY254" fmla="*/ 2119383 h 2119383"/>
              <a:gd name="connsiteX255" fmla="*/ 5336275 w 6868709"/>
              <a:gd name="connsiteY255" fmla="*/ 2039026 h 2119383"/>
              <a:gd name="connsiteX256" fmla="*/ 5025019 w 6868709"/>
              <a:gd name="connsiteY256" fmla="*/ 1646366 h 2119383"/>
              <a:gd name="connsiteX257" fmla="*/ 4952727 w 6868709"/>
              <a:gd name="connsiteY257" fmla="*/ 1497531 h 2119383"/>
              <a:gd name="connsiteX258" fmla="*/ 4829826 w 6868709"/>
              <a:gd name="connsiteY258" fmla="*/ 1268200 h 2119383"/>
              <a:gd name="connsiteX259" fmla="*/ 4237444 w 6868709"/>
              <a:gd name="connsiteY259" fmla="*/ 1129250 h 2119383"/>
              <a:gd name="connsiteX260" fmla="*/ 3890211 w 6868709"/>
              <a:gd name="connsiteY260" fmla="*/ 1086076 h 2119383"/>
              <a:gd name="connsiteX261" fmla="*/ 3640376 w 6868709"/>
              <a:gd name="connsiteY261" fmla="*/ 1033561 h 2119383"/>
              <a:gd name="connsiteX262" fmla="*/ 3497858 w 6868709"/>
              <a:gd name="connsiteY262" fmla="*/ 1082860 h 2119383"/>
              <a:gd name="connsiteX263" fmla="*/ 3401907 w 6868709"/>
              <a:gd name="connsiteY263" fmla="*/ 1180311 h 2119383"/>
              <a:gd name="connsiteX264" fmla="*/ 3252039 w 6868709"/>
              <a:gd name="connsiteY264" fmla="*/ 1310984 h 2119383"/>
              <a:gd name="connsiteX265" fmla="*/ 3011296 w 6868709"/>
              <a:gd name="connsiteY265" fmla="*/ 1297214 h 2119383"/>
              <a:gd name="connsiteX266" fmla="*/ 2858085 w 6868709"/>
              <a:gd name="connsiteY266" fmla="*/ 1270454 h 2119383"/>
              <a:gd name="connsiteX267" fmla="*/ 2676141 w 6868709"/>
              <a:gd name="connsiteY267" fmla="*/ 1315024 h 2119383"/>
              <a:gd name="connsiteX268" fmla="*/ 2544368 w 6868709"/>
              <a:gd name="connsiteY268" fmla="*/ 1447598 h 2119383"/>
              <a:gd name="connsiteX269" fmla="*/ 2538680 w 6868709"/>
              <a:gd name="connsiteY269" fmla="*/ 1459248 h 2119383"/>
              <a:gd name="connsiteX270" fmla="*/ 2506768 w 6868709"/>
              <a:gd name="connsiteY270" fmla="*/ 1569131 h 2119383"/>
              <a:gd name="connsiteX271" fmla="*/ 2479915 w 6868709"/>
              <a:gd name="connsiteY271" fmla="*/ 1667618 h 2119383"/>
              <a:gd name="connsiteX272" fmla="*/ 1804202 w 6868709"/>
              <a:gd name="connsiteY272" fmla="*/ 2091086 h 2119383"/>
              <a:gd name="connsiteX273" fmla="*/ 1701767 w 6868709"/>
              <a:gd name="connsiteY273" fmla="*/ 2119383 h 2119383"/>
              <a:gd name="connsiteX274" fmla="*/ 1534631 w 6868709"/>
              <a:gd name="connsiteY274" fmla="*/ 2119383 h 2119383"/>
              <a:gd name="connsiteX275" fmla="*/ 1573063 w 6868709"/>
              <a:gd name="connsiteY275" fmla="*/ 2105457 h 2119383"/>
              <a:gd name="connsiteX276" fmla="*/ 1791065 w 6868709"/>
              <a:gd name="connsiteY276" fmla="*/ 2044748 h 2119383"/>
              <a:gd name="connsiteX277" fmla="*/ 2434886 w 6868709"/>
              <a:gd name="connsiteY277" fmla="*/ 1649959 h 2119383"/>
              <a:gd name="connsiteX278" fmla="*/ 2459864 w 6868709"/>
              <a:gd name="connsiteY278" fmla="*/ 1557289 h 2119383"/>
              <a:gd name="connsiteX279" fmla="*/ 2494410 w 6868709"/>
              <a:gd name="connsiteY279" fmla="*/ 1439049 h 2119383"/>
              <a:gd name="connsiteX280" fmla="*/ 2642249 w 6868709"/>
              <a:gd name="connsiteY280" fmla="*/ 1276641 h 2119383"/>
              <a:gd name="connsiteX281" fmla="*/ 2855601 w 6868709"/>
              <a:gd name="connsiteY281" fmla="*/ 1222106 h 2119383"/>
              <a:gd name="connsiteX282" fmla="*/ 3021041 w 6868709"/>
              <a:gd name="connsiteY282" fmla="*/ 1251512 h 2119383"/>
              <a:gd name="connsiteX283" fmla="*/ 3232909 w 6868709"/>
              <a:gd name="connsiteY283" fmla="*/ 1267024 h 2119383"/>
              <a:gd name="connsiteX284" fmla="*/ 3362779 w 6868709"/>
              <a:gd name="connsiteY284" fmla="*/ 1150586 h 2119383"/>
              <a:gd name="connsiteX285" fmla="*/ 3467129 w 6868709"/>
              <a:gd name="connsiteY285" fmla="*/ 1042847 h 2119383"/>
              <a:gd name="connsiteX286" fmla="*/ 3630609 w 6868709"/>
              <a:gd name="connsiteY286" fmla="*/ 985875 h 2119383"/>
              <a:gd name="connsiteX287" fmla="*/ 3620925 w 6868709"/>
              <a:gd name="connsiteY287" fmla="*/ 845652 h 2119383"/>
              <a:gd name="connsiteX288" fmla="*/ 3908603 w 6868709"/>
              <a:gd name="connsiteY288" fmla="*/ 903634 h 2119383"/>
              <a:gd name="connsiteX289" fmla="*/ 4248635 w 6868709"/>
              <a:gd name="connsiteY289" fmla="*/ 947670 h 2119383"/>
              <a:gd name="connsiteX290" fmla="*/ 4932171 w 6868709"/>
              <a:gd name="connsiteY290" fmla="*/ 1112805 h 2119383"/>
              <a:gd name="connsiteX291" fmla="*/ 5067271 w 6868709"/>
              <a:gd name="connsiteY291" fmla="*/ 1361629 h 2119383"/>
              <a:gd name="connsiteX292" fmla="*/ 5144538 w 6868709"/>
              <a:gd name="connsiteY292" fmla="*/ 1518122 h 2119383"/>
              <a:gd name="connsiteX293" fmla="*/ 5668057 w 6868709"/>
              <a:gd name="connsiteY293" fmla="*/ 2101765 h 2119383"/>
              <a:gd name="connsiteX294" fmla="*/ 5690059 w 6868709"/>
              <a:gd name="connsiteY294" fmla="*/ 2119383 h 2119383"/>
              <a:gd name="connsiteX295" fmla="*/ 5615582 w 6868709"/>
              <a:gd name="connsiteY295" fmla="*/ 2119383 h 2119383"/>
              <a:gd name="connsiteX296" fmla="*/ 5434400 w 6868709"/>
              <a:gd name="connsiteY296" fmla="*/ 1959246 h 2119383"/>
              <a:gd name="connsiteX297" fmla="*/ 5103080 w 6868709"/>
              <a:gd name="connsiteY297" fmla="*/ 1541687 h 2119383"/>
              <a:gd name="connsiteX298" fmla="*/ 5024653 w 6868709"/>
              <a:gd name="connsiteY298" fmla="*/ 1382603 h 2119383"/>
              <a:gd name="connsiteX299" fmla="*/ 4894210 w 6868709"/>
              <a:gd name="connsiteY299" fmla="*/ 1139030 h 2119383"/>
              <a:gd name="connsiteX300" fmla="*/ 4262159 w 6868709"/>
              <a:gd name="connsiteY300" fmla="*/ 992236 h 2119383"/>
              <a:gd name="connsiteX301" fmla="*/ 3893936 w 6868709"/>
              <a:gd name="connsiteY301" fmla="*/ 947488 h 2119383"/>
              <a:gd name="connsiteX302" fmla="*/ 3627381 w 6868709"/>
              <a:gd name="connsiteY302" fmla="*/ 891723 h 2119383"/>
              <a:gd name="connsiteX303" fmla="*/ 3475207 w 6868709"/>
              <a:gd name="connsiteY303" fmla="*/ 944836 h 2119383"/>
              <a:gd name="connsiteX304" fmla="*/ 3375095 w 6868709"/>
              <a:gd name="connsiteY304" fmla="*/ 1050814 h 2119383"/>
              <a:gd name="connsiteX305" fmla="*/ 3216609 w 6868709"/>
              <a:gd name="connsiteY305" fmla="*/ 1190241 h 2119383"/>
              <a:gd name="connsiteX306" fmla="*/ 2961669 w 6868709"/>
              <a:gd name="connsiteY306" fmla="*/ 1175824 h 2119383"/>
              <a:gd name="connsiteX307" fmla="*/ 2799501 w 6868709"/>
              <a:gd name="connsiteY307" fmla="*/ 1144662 h 2119383"/>
              <a:gd name="connsiteX308" fmla="*/ 2605261 w 6868709"/>
              <a:gd name="connsiteY308" fmla="*/ 1192353 h 2119383"/>
              <a:gd name="connsiteX309" fmla="*/ 2465153 w 6868709"/>
              <a:gd name="connsiteY309" fmla="*/ 1334344 h 2119383"/>
              <a:gd name="connsiteX310" fmla="*/ 2458720 w 6868709"/>
              <a:gd name="connsiteY310" fmla="*/ 1347531 h 2119383"/>
              <a:gd name="connsiteX311" fmla="*/ 2425316 w 6868709"/>
              <a:gd name="connsiteY311" fmla="*/ 1465392 h 2119383"/>
              <a:gd name="connsiteX312" fmla="*/ 2397198 w 6868709"/>
              <a:gd name="connsiteY312" fmla="*/ 1570443 h 2119383"/>
              <a:gd name="connsiteX313" fmla="*/ 1679489 w 6868709"/>
              <a:gd name="connsiteY313" fmla="*/ 2021494 h 2119383"/>
              <a:gd name="connsiteX314" fmla="*/ 1451879 w 6868709"/>
              <a:gd name="connsiteY314" fmla="*/ 2084289 h 2119383"/>
              <a:gd name="connsiteX315" fmla="*/ 1353450 w 6868709"/>
              <a:gd name="connsiteY315" fmla="*/ 2119383 h 2119383"/>
              <a:gd name="connsiteX316" fmla="*/ 1245614 w 6868709"/>
              <a:gd name="connsiteY316" fmla="*/ 2119383 h 2119383"/>
              <a:gd name="connsiteX317" fmla="*/ 1324352 w 6868709"/>
              <a:gd name="connsiteY317" fmla="*/ 2081675 h 2119383"/>
              <a:gd name="connsiteX318" fmla="*/ 1665607 w 6868709"/>
              <a:gd name="connsiteY318" fmla="*/ 1977682 h 2119383"/>
              <a:gd name="connsiteX319" fmla="*/ 2352197 w 6868709"/>
              <a:gd name="connsiteY319" fmla="*/ 1555687 h 2119383"/>
              <a:gd name="connsiteX320" fmla="*/ 2378438 w 6868709"/>
              <a:gd name="connsiteY320" fmla="*/ 1456455 h 2119383"/>
              <a:gd name="connsiteX321" fmla="*/ 2415073 w 6868709"/>
              <a:gd name="connsiteY321" fmla="*/ 1330030 h 2119383"/>
              <a:gd name="connsiteX322" fmla="*/ 2571929 w 6868709"/>
              <a:gd name="connsiteY322" fmla="*/ 1157852 h 2119383"/>
              <a:gd name="connsiteX323" fmla="*/ 2798016 w 6868709"/>
              <a:gd name="connsiteY323" fmla="*/ 1099217 h 2119383"/>
              <a:gd name="connsiteX324" fmla="*/ 2973172 w 6868709"/>
              <a:gd name="connsiteY324" fmla="*/ 1130487 h 2119383"/>
              <a:gd name="connsiteX325" fmla="*/ 3199983 w 6868709"/>
              <a:gd name="connsiteY325" fmla="*/ 1145109 h 2119383"/>
              <a:gd name="connsiteX326" fmla="*/ 3338674 w 6868709"/>
              <a:gd name="connsiteY326" fmla="*/ 1020499 h 2119383"/>
              <a:gd name="connsiteX327" fmla="*/ 3448594 w 6868709"/>
              <a:gd name="connsiteY327" fmla="*/ 907299 h 2119383"/>
              <a:gd name="connsiteX328" fmla="*/ 3620925 w 6868709"/>
              <a:gd name="connsiteY328" fmla="*/ 845652 h 2119383"/>
              <a:gd name="connsiteX329" fmla="*/ 3610185 w 6868709"/>
              <a:gd name="connsiteY329" fmla="*/ 703817 h 2119383"/>
              <a:gd name="connsiteX330" fmla="*/ 3913210 w 6868709"/>
              <a:gd name="connsiteY330" fmla="*/ 765970 h 2119383"/>
              <a:gd name="connsiteX331" fmla="*/ 4276805 w 6868709"/>
              <a:gd name="connsiteY331" fmla="*/ 813271 h 2119383"/>
              <a:gd name="connsiteX332" fmla="*/ 4999594 w 6868709"/>
              <a:gd name="connsiteY332" fmla="*/ 986088 h 2119383"/>
              <a:gd name="connsiteX333" fmla="*/ 5141870 w 6868709"/>
              <a:gd name="connsiteY333" fmla="*/ 1250903 h 2119383"/>
              <a:gd name="connsiteX334" fmla="*/ 5222936 w 6868709"/>
              <a:gd name="connsiteY334" fmla="*/ 1416487 h 2119383"/>
              <a:gd name="connsiteX335" fmla="*/ 5778898 w 6868709"/>
              <a:gd name="connsiteY335" fmla="*/ 2035478 h 2119383"/>
              <a:gd name="connsiteX336" fmla="*/ 5884219 w 6868709"/>
              <a:gd name="connsiteY336" fmla="*/ 2119383 h 2119383"/>
              <a:gd name="connsiteX337" fmla="*/ 5811393 w 6868709"/>
              <a:gd name="connsiteY337" fmla="*/ 2119383 h 2119383"/>
              <a:gd name="connsiteX338" fmla="*/ 5746385 w 6868709"/>
              <a:gd name="connsiteY338" fmla="*/ 2067494 h 2119383"/>
              <a:gd name="connsiteX339" fmla="*/ 5181647 w 6868709"/>
              <a:gd name="connsiteY339" fmla="*/ 1436717 h 2119383"/>
              <a:gd name="connsiteX340" fmla="*/ 5098612 w 6868709"/>
              <a:gd name="connsiteY340" fmla="*/ 1268229 h 2119383"/>
              <a:gd name="connsiteX341" fmla="*/ 4961028 w 6868709"/>
              <a:gd name="connsiteY341" fmla="*/ 1008619 h 2119383"/>
              <a:gd name="connsiteX342" fmla="*/ 4290060 w 6868709"/>
              <a:gd name="connsiteY342" fmla="*/ 854389 h 2119383"/>
              <a:gd name="connsiteX343" fmla="*/ 3899920 w 6868709"/>
              <a:gd name="connsiteY343" fmla="*/ 808035 h 2119383"/>
              <a:gd name="connsiteX344" fmla="*/ 3616723 w 6868709"/>
              <a:gd name="connsiteY344" fmla="*/ 750000 h 2119383"/>
              <a:gd name="connsiteX345" fmla="*/ 3455354 w 6868709"/>
              <a:gd name="connsiteY345" fmla="*/ 806778 h 2119383"/>
              <a:gd name="connsiteX346" fmla="*/ 3347997 w 6868709"/>
              <a:gd name="connsiteY346" fmla="*/ 919716 h 2119383"/>
              <a:gd name="connsiteX347" fmla="*/ 3179485 w 6868709"/>
              <a:gd name="connsiteY347" fmla="*/ 1066781 h 2119383"/>
              <a:gd name="connsiteX348" fmla="*/ 2909971 w 6868709"/>
              <a:gd name="connsiteY348" fmla="*/ 1051510 h 2119383"/>
              <a:gd name="connsiteX349" fmla="*/ 2737124 w 6868709"/>
              <a:gd name="connsiteY349" fmla="*/ 1020435 h 2119383"/>
              <a:gd name="connsiteX350" fmla="*/ 2530729 w 6868709"/>
              <a:gd name="connsiteY350" fmla="*/ 1071307 h 2119383"/>
              <a:gd name="connsiteX351" fmla="*/ 2382185 w 6868709"/>
              <a:gd name="connsiteY351" fmla="*/ 1222616 h 2119383"/>
              <a:gd name="connsiteX352" fmla="*/ 2374966 w 6868709"/>
              <a:gd name="connsiteY352" fmla="*/ 1237381 h 2119383"/>
              <a:gd name="connsiteX353" fmla="*/ 2338747 w 6868709"/>
              <a:gd name="connsiteY353" fmla="*/ 1363971 h 2119383"/>
              <a:gd name="connsiteX354" fmla="*/ 2309370 w 6868709"/>
              <a:gd name="connsiteY354" fmla="*/ 1475590 h 2119383"/>
              <a:gd name="connsiteX355" fmla="*/ 1549666 w 6868709"/>
              <a:gd name="connsiteY355" fmla="*/ 1954216 h 2119383"/>
              <a:gd name="connsiteX356" fmla="*/ 1095401 w 6868709"/>
              <a:gd name="connsiteY356" fmla="*/ 2109012 h 2119383"/>
              <a:gd name="connsiteX357" fmla="*/ 1079778 w 6868709"/>
              <a:gd name="connsiteY357" fmla="*/ 2119383 h 2119383"/>
              <a:gd name="connsiteX358" fmla="*/ 1000764 w 6868709"/>
              <a:gd name="connsiteY358" fmla="*/ 2119383 h 2119383"/>
              <a:gd name="connsiteX359" fmla="*/ 1072230 w 6868709"/>
              <a:gd name="connsiteY359" fmla="*/ 2071481 h 2119383"/>
              <a:gd name="connsiteX360" fmla="*/ 1540247 w 6868709"/>
              <a:gd name="connsiteY360" fmla="*/ 1910181 h 2119383"/>
              <a:gd name="connsiteX361" fmla="*/ 2267861 w 6868709"/>
              <a:gd name="connsiteY361" fmla="*/ 1460609 h 2119383"/>
              <a:gd name="connsiteX362" fmla="*/ 2295756 w 6868709"/>
              <a:gd name="connsiteY362" fmla="*/ 1354023 h 2119383"/>
              <a:gd name="connsiteX363" fmla="*/ 2333829 w 6868709"/>
              <a:gd name="connsiteY363" fmla="*/ 1220659 h 2119383"/>
              <a:gd name="connsiteX364" fmla="*/ 2737988 w 6868709"/>
              <a:gd name="connsiteY364" fmla="*/ 975144 h 2119383"/>
              <a:gd name="connsiteX365" fmla="*/ 2923456 w 6868709"/>
              <a:gd name="connsiteY365" fmla="*/ 1008076 h 2119383"/>
              <a:gd name="connsiteX366" fmla="*/ 3163854 w 6868709"/>
              <a:gd name="connsiteY366" fmla="*/ 1024548 h 2119383"/>
              <a:gd name="connsiteX367" fmla="*/ 3311163 w 6868709"/>
              <a:gd name="connsiteY367" fmla="*/ 891185 h 2119383"/>
              <a:gd name="connsiteX368" fmla="*/ 3428185 w 6868709"/>
              <a:gd name="connsiteY368" fmla="*/ 769407 h 2119383"/>
              <a:gd name="connsiteX369" fmla="*/ 3610185 w 6868709"/>
              <a:gd name="connsiteY369" fmla="*/ 703817 h 2119383"/>
              <a:gd name="connsiteX370" fmla="*/ 3598123 w 6868709"/>
              <a:gd name="connsiteY370" fmla="*/ 563341 h 2119383"/>
              <a:gd name="connsiteX371" fmla="*/ 3918722 w 6868709"/>
              <a:gd name="connsiteY371" fmla="*/ 626763 h 2119383"/>
              <a:gd name="connsiteX372" fmla="*/ 4301505 w 6868709"/>
              <a:gd name="connsiteY372" fmla="*/ 675307 h 2119383"/>
              <a:gd name="connsiteX373" fmla="*/ 5063769 w 6868709"/>
              <a:gd name="connsiteY373" fmla="*/ 855392 h 2119383"/>
              <a:gd name="connsiteX374" fmla="*/ 5213415 w 6868709"/>
              <a:gd name="connsiteY374" fmla="*/ 1134831 h 2119383"/>
              <a:gd name="connsiteX375" fmla="*/ 5299413 w 6868709"/>
              <a:gd name="connsiteY375" fmla="*/ 1310053 h 2119383"/>
              <a:gd name="connsiteX376" fmla="*/ 5887233 w 6868709"/>
              <a:gd name="connsiteY376" fmla="*/ 1963469 h 2119383"/>
              <a:gd name="connsiteX377" fmla="*/ 6083143 w 6868709"/>
              <a:gd name="connsiteY377" fmla="*/ 2119383 h 2119383"/>
              <a:gd name="connsiteX378" fmla="*/ 6008810 w 6868709"/>
              <a:gd name="connsiteY378" fmla="*/ 2119383 h 2119383"/>
              <a:gd name="connsiteX379" fmla="*/ 5856131 w 6868709"/>
              <a:gd name="connsiteY379" fmla="*/ 1997889 h 2119383"/>
              <a:gd name="connsiteX380" fmla="*/ 5259287 w 6868709"/>
              <a:gd name="connsiteY380" fmla="*/ 1332798 h 2119383"/>
              <a:gd name="connsiteX381" fmla="*/ 5171921 w 6868709"/>
              <a:gd name="connsiteY381" fmla="*/ 1154475 h 2119383"/>
              <a:gd name="connsiteX382" fmla="*/ 5026045 w 6868709"/>
              <a:gd name="connsiteY382" fmla="*/ 882157 h 2119383"/>
              <a:gd name="connsiteX383" fmla="*/ 4315585 w 6868709"/>
              <a:gd name="connsiteY383" fmla="*/ 719705 h 2119383"/>
              <a:gd name="connsiteX384" fmla="*/ 3904293 w 6868709"/>
              <a:gd name="connsiteY384" fmla="*/ 671156 h 2119383"/>
              <a:gd name="connsiteX385" fmla="*/ 3604880 w 6868709"/>
              <a:gd name="connsiteY385" fmla="*/ 608732 h 2119383"/>
              <a:gd name="connsiteX386" fmla="*/ 3433725 w 6868709"/>
              <a:gd name="connsiteY386" fmla="*/ 670669 h 2119383"/>
              <a:gd name="connsiteX387" fmla="*/ 3320431 w 6868709"/>
              <a:gd name="connsiteY387" fmla="*/ 790816 h 2119383"/>
              <a:gd name="connsiteX388" fmla="*/ 3145214 w 6868709"/>
              <a:gd name="connsiteY388" fmla="*/ 945672 h 2119383"/>
              <a:gd name="connsiteX389" fmla="*/ 2862533 w 6868709"/>
              <a:gd name="connsiteY389" fmla="*/ 930665 h 2119383"/>
              <a:gd name="connsiteX390" fmla="*/ 2679930 w 6868709"/>
              <a:gd name="connsiteY390" fmla="*/ 897763 h 2119383"/>
              <a:gd name="connsiteX391" fmla="*/ 2461503 w 6868709"/>
              <a:gd name="connsiteY391" fmla="*/ 952090 h 2119383"/>
              <a:gd name="connsiteX392" fmla="*/ 2304394 w 6868709"/>
              <a:gd name="connsiteY392" fmla="*/ 1112439 h 2119383"/>
              <a:gd name="connsiteX393" fmla="*/ 2296434 w 6868709"/>
              <a:gd name="connsiteY393" fmla="*/ 1128745 h 2119383"/>
              <a:gd name="connsiteX394" fmla="*/ 2258908 w 6868709"/>
              <a:gd name="connsiteY394" fmla="*/ 1261937 h 2119383"/>
              <a:gd name="connsiteX395" fmla="*/ 2228031 w 6868709"/>
              <a:gd name="connsiteY395" fmla="*/ 1379581 h 2119383"/>
              <a:gd name="connsiteX396" fmla="*/ 1426347 w 6868709"/>
              <a:gd name="connsiteY396" fmla="*/ 1885782 h 2119383"/>
              <a:gd name="connsiteX397" fmla="*/ 852555 w 6868709"/>
              <a:gd name="connsiteY397" fmla="*/ 2112329 h 2119383"/>
              <a:gd name="connsiteX398" fmla="*/ 845431 w 6868709"/>
              <a:gd name="connsiteY398" fmla="*/ 2119383 h 2119383"/>
              <a:gd name="connsiteX399" fmla="*/ 779171 w 6868709"/>
              <a:gd name="connsiteY399" fmla="*/ 2119383 h 2119383"/>
              <a:gd name="connsiteX400" fmla="*/ 818600 w 6868709"/>
              <a:gd name="connsiteY400" fmla="*/ 2080051 h 2119383"/>
              <a:gd name="connsiteX401" fmla="*/ 1412857 w 6868709"/>
              <a:gd name="connsiteY401" fmla="*/ 1842153 h 2119383"/>
              <a:gd name="connsiteX402" fmla="*/ 2182478 w 6868709"/>
              <a:gd name="connsiteY402" fmla="*/ 1364994 h 2119383"/>
              <a:gd name="connsiteX403" fmla="*/ 2211656 w 6868709"/>
              <a:gd name="connsiteY403" fmla="*/ 1252796 h 2119383"/>
              <a:gd name="connsiteX404" fmla="*/ 2251599 w 6868709"/>
              <a:gd name="connsiteY404" fmla="*/ 1111661 h 2119383"/>
              <a:gd name="connsiteX405" fmla="*/ 2677095 w 6868709"/>
              <a:gd name="connsiteY405" fmla="*/ 852111 h 2119383"/>
              <a:gd name="connsiteX406" fmla="*/ 2871909 w 6868709"/>
              <a:gd name="connsiteY406" fmla="*/ 886708 h 2119383"/>
              <a:gd name="connsiteX407" fmla="*/ 3127056 w 6868709"/>
              <a:gd name="connsiteY407" fmla="*/ 903657 h 2119383"/>
              <a:gd name="connsiteX408" fmla="*/ 3283225 w 6868709"/>
              <a:gd name="connsiteY408" fmla="*/ 762081 h 2119383"/>
              <a:gd name="connsiteX409" fmla="*/ 3406362 w 6868709"/>
              <a:gd name="connsiteY409" fmla="*/ 632722 h 2119383"/>
              <a:gd name="connsiteX410" fmla="*/ 3598123 w 6868709"/>
              <a:gd name="connsiteY410" fmla="*/ 563341 h 2119383"/>
              <a:gd name="connsiteX411" fmla="*/ 3587767 w 6868709"/>
              <a:gd name="connsiteY411" fmla="*/ 423142 h 2119383"/>
              <a:gd name="connsiteX412" fmla="*/ 3924862 w 6868709"/>
              <a:gd name="connsiteY412" fmla="*/ 489327 h 2119383"/>
              <a:gd name="connsiteX413" fmla="*/ 4329014 w 6868709"/>
              <a:gd name="connsiteY413" fmla="*/ 539650 h 2119383"/>
              <a:gd name="connsiteX414" fmla="*/ 5130940 w 6868709"/>
              <a:gd name="connsiteY414" fmla="*/ 727577 h 2119383"/>
              <a:gd name="connsiteX415" fmla="*/ 5287923 w 6868709"/>
              <a:gd name="connsiteY415" fmla="*/ 1021684 h 2119383"/>
              <a:gd name="connsiteX416" fmla="*/ 5378485 w 6868709"/>
              <a:gd name="connsiteY416" fmla="*/ 1206343 h 2119383"/>
              <a:gd name="connsiteX417" fmla="*/ 6244156 w 6868709"/>
              <a:gd name="connsiteY417" fmla="*/ 2089100 h 2119383"/>
              <a:gd name="connsiteX418" fmla="*/ 6282725 w 6868709"/>
              <a:gd name="connsiteY418" fmla="*/ 2119383 h 2119383"/>
              <a:gd name="connsiteX419" fmla="*/ 6208716 w 6868709"/>
              <a:gd name="connsiteY419" fmla="*/ 2119383 h 2119383"/>
              <a:gd name="connsiteX420" fmla="*/ 5966774 w 6868709"/>
              <a:gd name="connsiteY420" fmla="*/ 1927582 h 2119383"/>
              <a:gd name="connsiteX421" fmla="*/ 5337407 w 6868709"/>
              <a:gd name="connsiteY421" fmla="*/ 1227164 h 2119383"/>
              <a:gd name="connsiteX422" fmla="*/ 5246021 w 6868709"/>
              <a:gd name="connsiteY422" fmla="*/ 1038212 h 2119383"/>
              <a:gd name="connsiteX423" fmla="*/ 5092814 w 6868709"/>
              <a:gd name="connsiteY423" fmla="*/ 751231 h 2119383"/>
              <a:gd name="connsiteX424" fmla="*/ 4343063 w 6868709"/>
              <a:gd name="connsiteY424" fmla="*/ 581142 h 2119383"/>
              <a:gd name="connsiteX425" fmla="*/ 3910954 w 6868709"/>
              <a:gd name="connsiteY425" fmla="*/ 530642 h 2119383"/>
              <a:gd name="connsiteX426" fmla="*/ 3594625 w 6868709"/>
              <a:gd name="connsiteY426" fmla="*/ 466166 h 2119383"/>
              <a:gd name="connsiteX427" fmla="*/ 3413839 w 6868709"/>
              <a:gd name="connsiteY427" fmla="*/ 531100 h 2119383"/>
              <a:gd name="connsiteX428" fmla="*/ 3294605 w 6868709"/>
              <a:gd name="connsiteY428" fmla="*/ 658453 h 2119383"/>
              <a:gd name="connsiteX429" fmla="*/ 3109983 w 6868709"/>
              <a:gd name="connsiteY429" fmla="*/ 823642 h 2119383"/>
              <a:gd name="connsiteX430" fmla="*/ 2811563 w 6868709"/>
              <a:gd name="connsiteY430" fmla="*/ 807205 h 2119383"/>
              <a:gd name="connsiteX431" fmla="*/ 2619101 w 6868709"/>
              <a:gd name="connsiteY431" fmla="*/ 772768 h 2119383"/>
              <a:gd name="connsiteX432" fmla="*/ 2387405 w 6868709"/>
              <a:gd name="connsiteY432" fmla="*/ 830836 h 2119383"/>
              <a:gd name="connsiteX433" fmla="*/ 2221186 w 6868709"/>
              <a:gd name="connsiteY433" fmla="*/ 1001568 h 2119383"/>
              <a:gd name="connsiteX434" fmla="*/ 2212261 w 6868709"/>
              <a:gd name="connsiteY434" fmla="*/ 1019827 h 2119383"/>
              <a:gd name="connsiteX435" fmla="*/ 2173083 w 6868709"/>
              <a:gd name="connsiteY435" fmla="*/ 1160375 h 2119383"/>
              <a:gd name="connsiteX436" fmla="*/ 2140725 w 6868709"/>
              <a:gd name="connsiteY436" fmla="*/ 1284996 h 2119383"/>
              <a:gd name="connsiteX437" fmla="*/ 1299412 w 6868709"/>
              <a:gd name="connsiteY437" fmla="*/ 1819904 h 2119383"/>
              <a:gd name="connsiteX438" fmla="*/ 693892 w 6868709"/>
              <a:gd name="connsiteY438" fmla="*/ 2058544 h 2119383"/>
              <a:gd name="connsiteX439" fmla="*/ 632585 w 6868709"/>
              <a:gd name="connsiteY439" fmla="*/ 2119383 h 2119383"/>
              <a:gd name="connsiteX440" fmla="*/ 569461 w 6868709"/>
              <a:gd name="connsiteY440" fmla="*/ 2119383 h 2119383"/>
              <a:gd name="connsiteX441" fmla="*/ 573806 w 6868709"/>
              <a:gd name="connsiteY441" fmla="*/ 2112382 h 2119383"/>
              <a:gd name="connsiteX442" fmla="*/ 1286665 w 6868709"/>
              <a:gd name="connsiteY442" fmla="*/ 1773760 h 2119383"/>
              <a:gd name="connsiteX443" fmla="*/ 2098271 w 6868709"/>
              <a:gd name="connsiteY443" fmla="*/ 1269030 h 2119383"/>
              <a:gd name="connsiteX444" fmla="*/ 2128748 w 6868709"/>
              <a:gd name="connsiteY444" fmla="*/ 1150223 h 2119383"/>
              <a:gd name="connsiteX445" fmla="*/ 2171346 w 6868709"/>
              <a:gd name="connsiteY445" fmla="*/ 1004640 h 2119383"/>
              <a:gd name="connsiteX446" fmla="*/ 2618039 w 6868709"/>
              <a:gd name="connsiteY446" fmla="*/ 731385 h 2119383"/>
              <a:gd name="connsiteX447" fmla="*/ 2823753 w 6868709"/>
              <a:gd name="connsiteY447" fmla="*/ 767428 h 2119383"/>
              <a:gd name="connsiteX448" fmla="*/ 3092455 w 6868709"/>
              <a:gd name="connsiteY448" fmla="*/ 781376 h 2119383"/>
              <a:gd name="connsiteX449" fmla="*/ 3257243 w 6868709"/>
              <a:gd name="connsiteY449" fmla="*/ 631045 h 2119383"/>
              <a:gd name="connsiteX450" fmla="*/ 3386501 w 6868709"/>
              <a:gd name="connsiteY450" fmla="*/ 496057 h 2119383"/>
              <a:gd name="connsiteX451" fmla="*/ 3587767 w 6868709"/>
              <a:gd name="connsiteY451" fmla="*/ 423142 h 2119383"/>
              <a:gd name="connsiteX452" fmla="*/ 3576871 w 6868709"/>
              <a:gd name="connsiteY452" fmla="*/ 282046 h 2119383"/>
              <a:gd name="connsiteX453" fmla="*/ 3930307 w 6868709"/>
              <a:gd name="connsiteY453" fmla="*/ 351067 h 2119383"/>
              <a:gd name="connsiteX454" fmla="*/ 4355652 w 6868709"/>
              <a:gd name="connsiteY454" fmla="*/ 403547 h 2119383"/>
              <a:gd name="connsiteX455" fmla="*/ 5196831 w 6868709"/>
              <a:gd name="connsiteY455" fmla="*/ 599154 h 2119383"/>
              <a:gd name="connsiteX456" fmla="*/ 5360985 w 6868709"/>
              <a:gd name="connsiteY456" fmla="*/ 907303 h 2119383"/>
              <a:gd name="connsiteX457" fmla="*/ 5456142 w 6868709"/>
              <a:gd name="connsiteY457" fmla="*/ 1101432 h 2119383"/>
              <a:gd name="connsiteX458" fmla="*/ 6367249 w 6868709"/>
              <a:gd name="connsiteY458" fmla="*/ 2027594 h 2119383"/>
              <a:gd name="connsiteX459" fmla="*/ 6484515 w 6868709"/>
              <a:gd name="connsiteY459" fmla="*/ 2119383 h 2119383"/>
              <a:gd name="connsiteX460" fmla="*/ 6410223 w 6868709"/>
              <a:gd name="connsiteY460" fmla="*/ 2119383 h 2119383"/>
              <a:gd name="connsiteX461" fmla="*/ 6339742 w 6868709"/>
              <a:gd name="connsiteY461" fmla="*/ 2064170 h 2119383"/>
              <a:gd name="connsiteX462" fmla="*/ 5416969 w 6868709"/>
              <a:gd name="connsiteY462" fmla="*/ 1122214 h 2119383"/>
              <a:gd name="connsiteX463" fmla="*/ 5319856 w 6868709"/>
              <a:gd name="connsiteY463" fmla="*/ 925197 h 2119383"/>
              <a:gd name="connsiteX464" fmla="*/ 5159901 w 6868709"/>
              <a:gd name="connsiteY464" fmla="*/ 626290 h 2119383"/>
              <a:gd name="connsiteX465" fmla="*/ 4370896 w 6868709"/>
              <a:gd name="connsiteY465" fmla="*/ 448519 h 2119383"/>
              <a:gd name="connsiteX466" fmla="*/ 3917222 w 6868709"/>
              <a:gd name="connsiteY466" fmla="*/ 395663 h 2119383"/>
              <a:gd name="connsiteX467" fmla="*/ 3584610 w 6868709"/>
              <a:gd name="connsiteY467" fmla="*/ 328638 h 2119383"/>
              <a:gd name="connsiteX468" fmla="*/ 3394307 w 6868709"/>
              <a:gd name="connsiteY468" fmla="*/ 397472 h 2119383"/>
              <a:gd name="connsiteX469" fmla="*/ 3266778 w 6868709"/>
              <a:gd name="connsiteY469" fmla="*/ 529922 h 2119383"/>
              <a:gd name="connsiteX470" fmla="*/ 3073534 w 6868709"/>
              <a:gd name="connsiteY470" fmla="*/ 703863 h 2119383"/>
              <a:gd name="connsiteX471" fmla="*/ 2761137 w 6868709"/>
              <a:gd name="connsiteY471" fmla="*/ 688313 h 2119383"/>
              <a:gd name="connsiteX472" fmla="*/ 2558546 w 6868709"/>
              <a:gd name="connsiteY472" fmla="*/ 651845 h 2119383"/>
              <a:gd name="connsiteX473" fmla="*/ 2316258 w 6868709"/>
              <a:gd name="connsiteY473" fmla="*/ 712963 h 2119383"/>
              <a:gd name="connsiteX474" fmla="*/ 2141967 w 6868709"/>
              <a:gd name="connsiteY474" fmla="*/ 891186 h 2119383"/>
              <a:gd name="connsiteX475" fmla="*/ 2132256 w 6868709"/>
              <a:gd name="connsiteY475" fmla="*/ 911023 h 2119383"/>
              <a:gd name="connsiteX476" fmla="*/ 2091248 w 6868709"/>
              <a:gd name="connsiteY476" fmla="*/ 1059300 h 2119383"/>
              <a:gd name="connsiteX477" fmla="*/ 2057631 w 6868709"/>
              <a:gd name="connsiteY477" fmla="*/ 1190488 h 2119383"/>
              <a:gd name="connsiteX478" fmla="*/ 1171955 w 6868709"/>
              <a:gd name="connsiteY478" fmla="*/ 1751858 h 2119383"/>
              <a:gd name="connsiteX479" fmla="*/ 449938 w 6868709"/>
              <a:gd name="connsiteY479" fmla="*/ 2089321 h 2119383"/>
              <a:gd name="connsiteX480" fmla="*/ 431298 w 6868709"/>
              <a:gd name="connsiteY480" fmla="*/ 2119383 h 2119383"/>
              <a:gd name="connsiteX481" fmla="*/ 375756 w 6868709"/>
              <a:gd name="connsiteY481" fmla="*/ 2119383 h 2119383"/>
              <a:gd name="connsiteX482" fmla="*/ 411862 w 6868709"/>
              <a:gd name="connsiteY482" fmla="*/ 2060976 h 2119383"/>
              <a:gd name="connsiteX483" fmla="*/ 1159607 w 6868709"/>
              <a:gd name="connsiteY483" fmla="*/ 1706868 h 2119383"/>
              <a:gd name="connsiteX484" fmla="*/ 2013197 w 6868709"/>
              <a:gd name="connsiteY484" fmla="*/ 1174567 h 2119383"/>
              <a:gd name="connsiteX485" fmla="*/ 2045353 w 6868709"/>
              <a:gd name="connsiteY485" fmla="*/ 1049363 h 2119383"/>
              <a:gd name="connsiteX486" fmla="*/ 2089001 w 6868709"/>
              <a:gd name="connsiteY486" fmla="*/ 892732 h 2119383"/>
              <a:gd name="connsiteX487" fmla="*/ 2557071 w 6868709"/>
              <a:gd name="connsiteY487" fmla="*/ 605399 h 2119383"/>
              <a:gd name="connsiteX488" fmla="*/ 2772092 w 6868709"/>
              <a:gd name="connsiteY488" fmla="*/ 643151 h 2119383"/>
              <a:gd name="connsiteX489" fmla="*/ 3055969 w 6868709"/>
              <a:gd name="connsiteY489" fmla="*/ 661640 h 2119383"/>
              <a:gd name="connsiteX490" fmla="*/ 3230205 w 6868709"/>
              <a:gd name="connsiteY490" fmla="*/ 502884 h 2119383"/>
              <a:gd name="connsiteX491" fmla="*/ 3365558 w 6868709"/>
              <a:gd name="connsiteY491" fmla="*/ 359362 h 2119383"/>
              <a:gd name="connsiteX492" fmla="*/ 3576871 w 6868709"/>
              <a:gd name="connsiteY492" fmla="*/ 282046 h 2119383"/>
              <a:gd name="connsiteX493" fmla="*/ 3563262 w 6868709"/>
              <a:gd name="connsiteY493" fmla="*/ 138814 h 2119383"/>
              <a:gd name="connsiteX494" fmla="*/ 3933393 w 6868709"/>
              <a:gd name="connsiteY494" fmla="*/ 211165 h 2119383"/>
              <a:gd name="connsiteX495" fmla="*/ 4380060 w 6868709"/>
              <a:gd name="connsiteY495" fmla="*/ 265458 h 2119383"/>
              <a:gd name="connsiteX496" fmla="*/ 5260575 w 6868709"/>
              <a:gd name="connsiteY496" fmla="*/ 468670 h 2119383"/>
              <a:gd name="connsiteX497" fmla="*/ 5432240 w 6868709"/>
              <a:gd name="connsiteY497" fmla="*/ 793054 h 2119383"/>
              <a:gd name="connsiteX498" fmla="*/ 5531937 w 6868709"/>
              <a:gd name="connsiteY498" fmla="*/ 996598 h 2119383"/>
              <a:gd name="connsiteX499" fmla="*/ 6487455 w 6868709"/>
              <a:gd name="connsiteY499" fmla="*/ 1968524 h 2119383"/>
              <a:gd name="connsiteX500" fmla="*/ 6630967 w 6868709"/>
              <a:gd name="connsiteY500" fmla="*/ 2080462 h 2119383"/>
              <a:gd name="connsiteX501" fmla="*/ 6675527 w 6868709"/>
              <a:gd name="connsiteY501" fmla="*/ 2119383 h 2119383"/>
              <a:gd name="connsiteX502" fmla="*/ 6607905 w 6868709"/>
              <a:gd name="connsiteY502" fmla="*/ 2119383 h 2119383"/>
              <a:gd name="connsiteX503" fmla="*/ 6606337 w 6868709"/>
              <a:gd name="connsiteY503" fmla="*/ 2118012 h 2119383"/>
              <a:gd name="connsiteX504" fmla="*/ 6462864 w 6868709"/>
              <a:gd name="connsiteY504" fmla="*/ 2006035 h 2119383"/>
              <a:gd name="connsiteX505" fmla="*/ 5494786 w 6868709"/>
              <a:gd name="connsiteY505" fmla="*/ 1019324 h 2119383"/>
              <a:gd name="connsiteX506" fmla="*/ 5393471 w 6868709"/>
              <a:gd name="connsiteY506" fmla="*/ 813059 h 2119383"/>
              <a:gd name="connsiteX507" fmla="*/ 5223427 w 6868709"/>
              <a:gd name="connsiteY507" fmla="*/ 496220 h 2119383"/>
              <a:gd name="connsiteX508" fmla="*/ 4395509 w 6868709"/>
              <a:gd name="connsiteY508" fmla="*/ 311016 h 2119383"/>
              <a:gd name="connsiteX509" fmla="*/ 3920287 w 6868709"/>
              <a:gd name="connsiteY509" fmla="*/ 256752 h 2119383"/>
              <a:gd name="connsiteX510" fmla="*/ 3570883 w 6868709"/>
              <a:gd name="connsiteY510" fmla="*/ 186440 h 2119383"/>
              <a:gd name="connsiteX511" fmla="*/ 3371412 w 6868709"/>
              <a:gd name="connsiteY511" fmla="*/ 259293 h 2119383"/>
              <a:gd name="connsiteX512" fmla="*/ 3239886 w 6868709"/>
              <a:gd name="connsiteY512" fmla="*/ 400893 h 2119383"/>
              <a:gd name="connsiteX513" fmla="*/ 3038026 w 6868709"/>
              <a:gd name="connsiteY513" fmla="*/ 583588 h 2119383"/>
              <a:gd name="connsiteX514" fmla="*/ 2707955 w 6868709"/>
              <a:gd name="connsiteY514" fmla="*/ 566620 h 2119383"/>
              <a:gd name="connsiteX515" fmla="*/ 2495288 w 6868709"/>
              <a:gd name="connsiteY515" fmla="*/ 529029 h 2119383"/>
              <a:gd name="connsiteX516" fmla="*/ 2057842 w 6868709"/>
              <a:gd name="connsiteY516" fmla="*/ 780369 h 2119383"/>
              <a:gd name="connsiteX517" fmla="*/ 2047386 w 6868709"/>
              <a:gd name="connsiteY517" fmla="*/ 801745 h 2119383"/>
              <a:gd name="connsiteX518" fmla="*/ 2004546 w 6868709"/>
              <a:gd name="connsiteY518" fmla="*/ 957752 h 2119383"/>
              <a:gd name="connsiteX519" fmla="*/ 1969389 w 6868709"/>
              <a:gd name="connsiteY519" fmla="*/ 1095006 h 2119383"/>
              <a:gd name="connsiteX520" fmla="*/ 1041955 w 6868709"/>
              <a:gd name="connsiteY520" fmla="*/ 1684498 h 2119383"/>
              <a:gd name="connsiteX521" fmla="*/ 284523 w 6868709"/>
              <a:gd name="connsiteY521" fmla="*/ 2039080 h 2119383"/>
              <a:gd name="connsiteX522" fmla="*/ 234927 w 6868709"/>
              <a:gd name="connsiteY522" fmla="*/ 2119383 h 2119383"/>
              <a:gd name="connsiteX523" fmla="*/ 184471 w 6868709"/>
              <a:gd name="connsiteY523" fmla="*/ 2119383 h 2119383"/>
              <a:gd name="connsiteX524" fmla="*/ 250949 w 6868709"/>
              <a:gd name="connsiteY524" fmla="*/ 2011952 h 2119383"/>
              <a:gd name="connsiteX525" fmla="*/ 1034071 w 6868709"/>
              <a:gd name="connsiteY525" fmla="*/ 1639283 h 2119383"/>
              <a:gd name="connsiteX526" fmla="*/ 1929041 w 6868709"/>
              <a:gd name="connsiteY526" fmla="*/ 1078652 h 2119383"/>
              <a:gd name="connsiteX527" fmla="*/ 1962500 w 6868709"/>
              <a:gd name="connsiteY527" fmla="*/ 946844 h 2119383"/>
              <a:gd name="connsiteX528" fmla="*/ 2007978 w 6868709"/>
              <a:gd name="connsiteY528" fmla="*/ 782484 h 2119383"/>
              <a:gd name="connsiteX529" fmla="*/ 2497464 w 6868709"/>
              <a:gd name="connsiteY529" fmla="*/ 481034 h 2119383"/>
              <a:gd name="connsiteX530" fmla="*/ 2720419 w 6868709"/>
              <a:gd name="connsiteY530" fmla="*/ 519326 h 2119383"/>
              <a:gd name="connsiteX531" fmla="*/ 3018495 w 6868709"/>
              <a:gd name="connsiteY531" fmla="*/ 538465 h 2119383"/>
              <a:gd name="connsiteX532" fmla="*/ 3200934 w 6868709"/>
              <a:gd name="connsiteY532" fmla="*/ 370791 h 2119383"/>
              <a:gd name="connsiteX533" fmla="*/ 3342230 w 6868709"/>
              <a:gd name="connsiteY533" fmla="*/ 220065 h 2119383"/>
              <a:gd name="connsiteX534" fmla="*/ 3563262 w 6868709"/>
              <a:gd name="connsiteY534" fmla="*/ 138814 h 2119383"/>
              <a:gd name="connsiteX535" fmla="*/ 3552411 w 6868709"/>
              <a:gd name="connsiteY535" fmla="*/ 1351 h 2119383"/>
              <a:gd name="connsiteX536" fmla="*/ 3938843 w 6868709"/>
              <a:gd name="connsiteY536" fmla="*/ 76333 h 2119383"/>
              <a:gd name="connsiteX537" fmla="*/ 4406919 w 6868709"/>
              <a:gd name="connsiteY537" fmla="*/ 132368 h 2119383"/>
              <a:gd name="connsiteX538" fmla="*/ 5327471 w 6868709"/>
              <a:gd name="connsiteY538" fmla="*/ 341677 h 2119383"/>
              <a:gd name="connsiteX539" fmla="*/ 5507629 w 6868709"/>
              <a:gd name="connsiteY539" fmla="*/ 679353 h 2119383"/>
              <a:gd name="connsiteX540" fmla="*/ 5612101 w 6868709"/>
              <a:gd name="connsiteY540" fmla="*/ 891994 h 2119383"/>
              <a:gd name="connsiteX541" fmla="*/ 6613112 w 6868709"/>
              <a:gd name="connsiteY541" fmla="*/ 1910181 h 2119383"/>
              <a:gd name="connsiteX542" fmla="*/ 6762874 w 6868709"/>
              <a:gd name="connsiteY542" fmla="*/ 2027110 h 2119383"/>
              <a:gd name="connsiteX543" fmla="*/ 6868709 w 6868709"/>
              <a:gd name="connsiteY543" fmla="*/ 2119383 h 2119383"/>
              <a:gd name="connsiteX544" fmla="*/ 6798413 w 6868709"/>
              <a:gd name="connsiteY544" fmla="*/ 2119383 h 2119383"/>
              <a:gd name="connsiteX545" fmla="*/ 6733405 w 6868709"/>
              <a:gd name="connsiteY545" fmla="*/ 2062734 h 2119383"/>
              <a:gd name="connsiteX546" fmla="*/ 6583852 w 6868709"/>
              <a:gd name="connsiteY546" fmla="*/ 1946395 h 2119383"/>
              <a:gd name="connsiteX547" fmla="*/ 5571042 w 6868709"/>
              <a:gd name="connsiteY547" fmla="*/ 915710 h 2119383"/>
              <a:gd name="connsiteX548" fmla="*/ 5465564 w 6868709"/>
              <a:gd name="connsiteY548" fmla="*/ 700157 h 2119383"/>
              <a:gd name="connsiteX549" fmla="*/ 5288943 w 6868709"/>
              <a:gd name="connsiteY549" fmla="*/ 369069 h 2119383"/>
              <a:gd name="connsiteX550" fmla="*/ 4421392 w 6868709"/>
              <a:gd name="connsiteY550" fmla="*/ 175977 h 2119383"/>
              <a:gd name="connsiteX551" fmla="*/ 3924985 w 6868709"/>
              <a:gd name="connsiteY551" fmla="*/ 119563 h 2119383"/>
              <a:gd name="connsiteX552" fmla="*/ 3559068 w 6868709"/>
              <a:gd name="connsiteY552" fmla="*/ 46443 h 2119383"/>
              <a:gd name="connsiteX553" fmla="*/ 3349519 w 6868709"/>
              <a:gd name="connsiteY553" fmla="*/ 123086 h 2119383"/>
              <a:gd name="connsiteX554" fmla="*/ 3211497 w 6868709"/>
              <a:gd name="connsiteY554" fmla="*/ 272057 h 2119383"/>
              <a:gd name="connsiteX555" fmla="*/ 3000780 w 6868709"/>
              <a:gd name="connsiteY555" fmla="*/ 462968 h 2119383"/>
              <a:gd name="connsiteX556" fmla="*/ 2659076 w 6868709"/>
              <a:gd name="connsiteY556" fmla="*/ 445090 h 2119383"/>
              <a:gd name="connsiteX557" fmla="*/ 2436651 w 6868709"/>
              <a:gd name="connsiteY557" fmla="*/ 405672 h 2119383"/>
              <a:gd name="connsiteX558" fmla="*/ 1978788 w 6868709"/>
              <a:gd name="connsiteY558" fmla="*/ 669134 h 2119383"/>
              <a:gd name="connsiteX559" fmla="*/ 1967413 w 6868709"/>
              <a:gd name="connsiteY559" fmla="*/ 692429 h 2119383"/>
              <a:gd name="connsiteX560" fmla="*/ 1922288 w 6868709"/>
              <a:gd name="connsiteY560" fmla="*/ 856040 h 2119383"/>
              <a:gd name="connsiteX561" fmla="*/ 1885908 w 6868709"/>
              <a:gd name="connsiteY561" fmla="*/ 999817 h 2119383"/>
              <a:gd name="connsiteX562" fmla="*/ 916450 w 6868709"/>
              <a:gd name="connsiteY562" fmla="*/ 1616921 h 2119383"/>
              <a:gd name="connsiteX563" fmla="*/ 51859 w 6868709"/>
              <a:gd name="connsiteY563" fmla="*/ 2104213 h 2119383"/>
              <a:gd name="connsiteX564" fmla="*/ 47096 w 6868709"/>
              <a:gd name="connsiteY564" fmla="*/ 2119383 h 2119383"/>
              <a:gd name="connsiteX565" fmla="*/ 0 w 6868709"/>
              <a:gd name="connsiteY565" fmla="*/ 2119383 h 2119383"/>
              <a:gd name="connsiteX566" fmla="*/ 12997 w 6868709"/>
              <a:gd name="connsiteY566" fmla="*/ 2085859 h 2119383"/>
              <a:gd name="connsiteX567" fmla="*/ 907594 w 6868709"/>
              <a:gd name="connsiteY567" fmla="*/ 1571715 h 2119383"/>
              <a:gd name="connsiteX568" fmla="*/ 1843410 w 6868709"/>
              <a:gd name="connsiteY568" fmla="*/ 983888 h 2119383"/>
              <a:gd name="connsiteX569" fmla="*/ 1878504 w 6868709"/>
              <a:gd name="connsiteY569" fmla="*/ 845719 h 2119383"/>
              <a:gd name="connsiteX570" fmla="*/ 1924718 w 6868709"/>
              <a:gd name="connsiteY570" fmla="*/ 675921 h 2119383"/>
              <a:gd name="connsiteX571" fmla="*/ 2435379 w 6868709"/>
              <a:gd name="connsiteY571" fmla="*/ 359810 h 2119383"/>
              <a:gd name="connsiteX572" fmla="*/ 2670806 w 6868709"/>
              <a:gd name="connsiteY572" fmla="*/ 401293 h 2119383"/>
              <a:gd name="connsiteX573" fmla="*/ 2983252 w 6868709"/>
              <a:gd name="connsiteY573" fmla="*/ 420701 h 2119383"/>
              <a:gd name="connsiteX574" fmla="*/ 3174135 w 6868709"/>
              <a:gd name="connsiteY574" fmla="*/ 244650 h 2119383"/>
              <a:gd name="connsiteX575" fmla="*/ 3321957 w 6868709"/>
              <a:gd name="connsiteY575" fmla="*/ 86504 h 2119383"/>
              <a:gd name="connsiteX576" fmla="*/ 3552411 w 6868709"/>
              <a:gd name="connsiteY576" fmla="*/ 1351 h 2119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Lst>
            <a:rect l="l" t="t" r="r" b="b"/>
            <a:pathLst>
              <a:path w="6868709" h="2119383">
                <a:moveTo>
                  <a:pt x="3751554" y="2113482"/>
                </a:moveTo>
                <a:lnTo>
                  <a:pt x="3779014" y="2119383"/>
                </a:lnTo>
                <a:lnTo>
                  <a:pt x="3683958" y="2119383"/>
                </a:lnTo>
                <a:lnTo>
                  <a:pt x="3694308" y="2115334"/>
                </a:lnTo>
                <a:cubicBezTo>
                  <a:pt x="3713474" y="2111660"/>
                  <a:pt x="3732625" y="2111415"/>
                  <a:pt x="3751554" y="2113482"/>
                </a:cubicBezTo>
                <a:close/>
                <a:moveTo>
                  <a:pt x="3280523" y="2090084"/>
                </a:moveTo>
                <a:cubicBezTo>
                  <a:pt x="3312880" y="2091764"/>
                  <a:pt x="3344879" y="2097842"/>
                  <a:pt x="3375620" y="2108160"/>
                </a:cubicBezTo>
                <a:lnTo>
                  <a:pt x="3420887" y="2119383"/>
                </a:lnTo>
                <a:lnTo>
                  <a:pt x="3156518" y="2119383"/>
                </a:lnTo>
                <a:lnTo>
                  <a:pt x="3157930" y="2118319"/>
                </a:lnTo>
                <a:cubicBezTo>
                  <a:pt x="3195277" y="2097649"/>
                  <a:pt x="3237780" y="2087841"/>
                  <a:pt x="3280523" y="2090084"/>
                </a:cubicBezTo>
                <a:close/>
                <a:moveTo>
                  <a:pt x="3744089" y="1976863"/>
                </a:moveTo>
                <a:cubicBezTo>
                  <a:pt x="3785736" y="1981525"/>
                  <a:pt x="3826948" y="1996608"/>
                  <a:pt x="3867771" y="2011007"/>
                </a:cubicBezTo>
                <a:cubicBezTo>
                  <a:pt x="3920305" y="2035486"/>
                  <a:pt x="3978751" y="2044336"/>
                  <a:pt x="4036096" y="2036494"/>
                </a:cubicBezTo>
                <a:cubicBezTo>
                  <a:pt x="4149519" y="2007765"/>
                  <a:pt x="4257326" y="1981442"/>
                  <a:pt x="4359919" y="2086601"/>
                </a:cubicBezTo>
                <a:lnTo>
                  <a:pt x="4386668" y="2119383"/>
                </a:lnTo>
                <a:lnTo>
                  <a:pt x="4327765" y="2119383"/>
                </a:lnTo>
                <a:lnTo>
                  <a:pt x="4296740" y="2091466"/>
                </a:lnTo>
                <a:cubicBezTo>
                  <a:pt x="4227194" y="2040639"/>
                  <a:pt x="4153290" y="2054833"/>
                  <a:pt x="4047650" y="2081112"/>
                </a:cubicBezTo>
                <a:cubicBezTo>
                  <a:pt x="3980298" y="2091240"/>
                  <a:pt x="3911413" y="2080998"/>
                  <a:pt x="3849797" y="2051761"/>
                </a:cubicBezTo>
                <a:cubicBezTo>
                  <a:pt x="3812777" y="2038486"/>
                  <a:pt x="3776781" y="2025594"/>
                  <a:pt x="3741852" y="2021153"/>
                </a:cubicBezTo>
                <a:cubicBezTo>
                  <a:pt x="3706924" y="2016712"/>
                  <a:pt x="3673064" y="2020725"/>
                  <a:pt x="3640316" y="2041263"/>
                </a:cubicBezTo>
                <a:cubicBezTo>
                  <a:pt x="3621171" y="2055073"/>
                  <a:pt x="3604023" y="2071501"/>
                  <a:pt x="3589437" y="2090001"/>
                </a:cubicBezTo>
                <a:lnTo>
                  <a:pt x="3560755" y="2119383"/>
                </a:lnTo>
                <a:lnTo>
                  <a:pt x="3479291" y="2119383"/>
                </a:lnTo>
                <a:lnTo>
                  <a:pt x="3487299" y="2118983"/>
                </a:lnTo>
                <a:cubicBezTo>
                  <a:pt x="3514970" y="2106517"/>
                  <a:pt x="3538846" y="2086985"/>
                  <a:pt x="3556534" y="2062366"/>
                </a:cubicBezTo>
                <a:cubicBezTo>
                  <a:pt x="3574180" y="2040583"/>
                  <a:pt x="3594806" y="2021352"/>
                  <a:pt x="3617791" y="2005243"/>
                </a:cubicBezTo>
                <a:cubicBezTo>
                  <a:pt x="3660358" y="1977959"/>
                  <a:pt x="3702441" y="1972201"/>
                  <a:pt x="3744089" y="1976863"/>
                </a:cubicBezTo>
                <a:close/>
                <a:moveTo>
                  <a:pt x="3736521" y="1835135"/>
                </a:moveTo>
                <a:cubicBezTo>
                  <a:pt x="3782731" y="1839738"/>
                  <a:pt x="3828653" y="1855807"/>
                  <a:pt x="3873845" y="1871640"/>
                </a:cubicBezTo>
                <a:cubicBezTo>
                  <a:pt x="3941047" y="1895353"/>
                  <a:pt x="4004944" y="1917915"/>
                  <a:pt x="4065879" y="1902012"/>
                </a:cubicBezTo>
                <a:cubicBezTo>
                  <a:pt x="4209251" y="1864804"/>
                  <a:pt x="4343304" y="1828834"/>
                  <a:pt x="4472690" y="2013217"/>
                </a:cubicBezTo>
                <a:lnTo>
                  <a:pt x="4530712" y="2119383"/>
                </a:lnTo>
                <a:lnTo>
                  <a:pt x="4476159" y="2119383"/>
                </a:lnTo>
                <a:lnTo>
                  <a:pt x="4433383" y="2039240"/>
                </a:lnTo>
                <a:cubicBezTo>
                  <a:pt x="4328104" y="1891618"/>
                  <a:pt x="4234748" y="1905625"/>
                  <a:pt x="4076465" y="1946632"/>
                </a:cubicBezTo>
                <a:cubicBezTo>
                  <a:pt x="4001625" y="1966289"/>
                  <a:pt x="3928159" y="1940527"/>
                  <a:pt x="3857241" y="1915500"/>
                </a:cubicBezTo>
                <a:cubicBezTo>
                  <a:pt x="3815953" y="1901082"/>
                  <a:pt x="3775439" y="1886807"/>
                  <a:pt x="3735903" y="1882033"/>
                </a:cubicBezTo>
                <a:cubicBezTo>
                  <a:pt x="3696366" y="1877257"/>
                  <a:pt x="3657804" y="1881985"/>
                  <a:pt x="3620417" y="1905572"/>
                </a:cubicBezTo>
                <a:cubicBezTo>
                  <a:pt x="3598776" y="1921340"/>
                  <a:pt x="3579526" y="1940103"/>
                  <a:pt x="3563224" y="1961312"/>
                </a:cubicBezTo>
                <a:cubicBezTo>
                  <a:pt x="3538296" y="1995853"/>
                  <a:pt x="3504480" y="2023027"/>
                  <a:pt x="3465351" y="2039965"/>
                </a:cubicBezTo>
                <a:cubicBezTo>
                  <a:pt x="3414142" y="2052453"/>
                  <a:pt x="3360224" y="2048653"/>
                  <a:pt x="3311170" y="2029070"/>
                </a:cubicBezTo>
                <a:cubicBezTo>
                  <a:pt x="3281155" y="2019063"/>
                  <a:pt x="3249955" y="2013053"/>
                  <a:pt x="3218420" y="2011150"/>
                </a:cubicBezTo>
                <a:cubicBezTo>
                  <a:pt x="3180439" y="2009437"/>
                  <a:pt x="3142800" y="2018238"/>
                  <a:pt x="3109687" y="2036598"/>
                </a:cubicBezTo>
                <a:cubicBezTo>
                  <a:pt x="3076531" y="2054995"/>
                  <a:pt x="3049232" y="2082203"/>
                  <a:pt x="3030763" y="2115251"/>
                </a:cubicBezTo>
                <a:lnTo>
                  <a:pt x="3029404" y="2119383"/>
                </a:lnTo>
                <a:lnTo>
                  <a:pt x="2979120" y="2119383"/>
                </a:lnTo>
                <a:lnTo>
                  <a:pt x="2987262" y="2094470"/>
                </a:lnTo>
                <a:cubicBezTo>
                  <a:pt x="3009971" y="2052894"/>
                  <a:pt x="3043842" y="2018543"/>
                  <a:pt x="3085134" y="1995206"/>
                </a:cubicBezTo>
                <a:cubicBezTo>
                  <a:pt x="3126422" y="1971865"/>
                  <a:pt x="3173459" y="1960503"/>
                  <a:pt x="3220950" y="1962407"/>
                </a:cubicBezTo>
                <a:cubicBezTo>
                  <a:pt x="3256668" y="1964280"/>
                  <a:pt x="3291958" y="1970876"/>
                  <a:pt x="3325945" y="1981978"/>
                </a:cubicBezTo>
                <a:cubicBezTo>
                  <a:pt x="3365422" y="1998815"/>
                  <a:pt x="3409068" y="2003327"/>
                  <a:pt x="3451073" y="1994985"/>
                </a:cubicBezTo>
                <a:cubicBezTo>
                  <a:pt x="3482798" y="1980971"/>
                  <a:pt x="3510259" y="1958891"/>
                  <a:pt x="3530671" y="1930980"/>
                </a:cubicBezTo>
                <a:cubicBezTo>
                  <a:pt x="3549719" y="1906653"/>
                  <a:pt x="3572216" y="1885254"/>
                  <a:pt x="3597473" y="1867437"/>
                </a:cubicBezTo>
                <a:cubicBezTo>
                  <a:pt x="3643813" y="1837398"/>
                  <a:pt x="3690309" y="1830533"/>
                  <a:pt x="3736521" y="1835135"/>
                </a:cubicBezTo>
                <a:close/>
                <a:moveTo>
                  <a:pt x="3727376" y="1691759"/>
                </a:moveTo>
                <a:cubicBezTo>
                  <a:pt x="3777979" y="1696642"/>
                  <a:pt x="3828244" y="1714219"/>
                  <a:pt x="3877546" y="1731550"/>
                </a:cubicBezTo>
                <a:cubicBezTo>
                  <a:pt x="3952317" y="1757556"/>
                  <a:pt x="4022656" y="1781793"/>
                  <a:pt x="4090950" y="1763704"/>
                </a:cubicBezTo>
                <a:cubicBezTo>
                  <a:pt x="4248794" y="1721574"/>
                  <a:pt x="4397942" y="1681437"/>
                  <a:pt x="4537606" y="1882381"/>
                </a:cubicBezTo>
                <a:cubicBezTo>
                  <a:pt x="4571550" y="1934503"/>
                  <a:pt x="4601224" y="1989213"/>
                  <a:pt x="4626340" y="2045998"/>
                </a:cubicBezTo>
                <a:lnTo>
                  <a:pt x="4662088" y="2119383"/>
                </a:lnTo>
                <a:lnTo>
                  <a:pt x="4605081" y="2119383"/>
                </a:lnTo>
                <a:lnTo>
                  <a:pt x="4579241" y="2067258"/>
                </a:lnTo>
                <a:cubicBezTo>
                  <a:pt x="4555400" y="2012707"/>
                  <a:pt x="4527000" y="1960233"/>
                  <a:pt x="4494440" y="1910373"/>
                </a:cubicBezTo>
                <a:cubicBezTo>
                  <a:pt x="4378871" y="1744235"/>
                  <a:pt x="4273701" y="1762605"/>
                  <a:pt x="4097846" y="1809912"/>
                </a:cubicBezTo>
                <a:cubicBezTo>
                  <a:pt x="4016024" y="1831964"/>
                  <a:pt x="3935582" y="1803700"/>
                  <a:pt x="3857476" y="1776591"/>
                </a:cubicBezTo>
                <a:cubicBezTo>
                  <a:pt x="3811405" y="1760574"/>
                  <a:pt x="3766554" y="1745029"/>
                  <a:pt x="3722918" y="1740235"/>
                </a:cubicBezTo>
                <a:cubicBezTo>
                  <a:pt x="3679281" y="1735442"/>
                  <a:pt x="3636859" y="1741400"/>
                  <a:pt x="3595642" y="1768386"/>
                </a:cubicBezTo>
                <a:cubicBezTo>
                  <a:pt x="3571799" y="1786238"/>
                  <a:pt x="3550487" y="1807223"/>
                  <a:pt x="3532309" y="1830748"/>
                </a:cubicBezTo>
                <a:cubicBezTo>
                  <a:pt x="3505675" y="1869252"/>
                  <a:pt x="3468785" y="1899538"/>
                  <a:pt x="3425779" y="1918195"/>
                </a:cubicBezTo>
                <a:cubicBezTo>
                  <a:pt x="3369890" y="1932334"/>
                  <a:pt x="3310897" y="1928405"/>
                  <a:pt x="3257221" y="1907026"/>
                </a:cubicBezTo>
                <a:cubicBezTo>
                  <a:pt x="3224005" y="1896045"/>
                  <a:pt x="3189501" y="1889506"/>
                  <a:pt x="3154577" y="1887616"/>
                </a:cubicBezTo>
                <a:cubicBezTo>
                  <a:pt x="3112096" y="1885389"/>
                  <a:pt x="3069887" y="1895013"/>
                  <a:pt x="3032673" y="1915422"/>
                </a:cubicBezTo>
                <a:cubicBezTo>
                  <a:pt x="2995456" y="1935829"/>
                  <a:pt x="2964768" y="1966161"/>
                  <a:pt x="2943997" y="2003062"/>
                </a:cubicBezTo>
                <a:lnTo>
                  <a:pt x="2942289" y="2006557"/>
                </a:lnTo>
                <a:cubicBezTo>
                  <a:pt x="2932415" y="2029658"/>
                  <a:pt x="2924884" y="2053690"/>
                  <a:pt x="2919813" y="2078296"/>
                </a:cubicBezTo>
                <a:lnTo>
                  <a:pt x="2907569" y="2119383"/>
                </a:lnTo>
                <a:lnTo>
                  <a:pt x="2863827" y="2119383"/>
                </a:lnTo>
                <a:lnTo>
                  <a:pt x="2879326" y="2067173"/>
                </a:lnTo>
                <a:cubicBezTo>
                  <a:pt x="2885163" y="2040037"/>
                  <a:pt x="2893421" y="2013517"/>
                  <a:pt x="2904046" y="1987867"/>
                </a:cubicBezTo>
                <a:cubicBezTo>
                  <a:pt x="2927979" y="1941794"/>
                  <a:pt x="2964703" y="1903493"/>
                  <a:pt x="3009803" y="1877591"/>
                </a:cubicBezTo>
                <a:cubicBezTo>
                  <a:pt x="3054939" y="1851647"/>
                  <a:pt x="3106573" y="1839176"/>
                  <a:pt x="3158695" y="1841562"/>
                </a:cubicBezTo>
                <a:cubicBezTo>
                  <a:pt x="3197833" y="1843687"/>
                  <a:pt x="3236555" y="1850936"/>
                  <a:pt x="3273824" y="1863166"/>
                </a:cubicBezTo>
                <a:cubicBezTo>
                  <a:pt x="3318056" y="1880918"/>
                  <a:pt x="3366594" y="1884994"/>
                  <a:pt x="3413067" y="1874955"/>
                </a:cubicBezTo>
                <a:cubicBezTo>
                  <a:pt x="3449136" y="1858192"/>
                  <a:pt x="3479918" y="1832069"/>
                  <a:pt x="3502260" y="1799244"/>
                </a:cubicBezTo>
                <a:cubicBezTo>
                  <a:pt x="3522883" y="1772077"/>
                  <a:pt x="3547471" y="1748096"/>
                  <a:pt x="3575180" y="1728123"/>
                </a:cubicBezTo>
                <a:cubicBezTo>
                  <a:pt x="3625832" y="1694684"/>
                  <a:pt x="3676772" y="1686875"/>
                  <a:pt x="3727376" y="1691759"/>
                </a:cubicBezTo>
                <a:close/>
                <a:moveTo>
                  <a:pt x="3680294" y="1547870"/>
                </a:moveTo>
                <a:cubicBezTo>
                  <a:pt x="3749269" y="1544227"/>
                  <a:pt x="3818049" y="1567695"/>
                  <a:pt x="3885003" y="1591413"/>
                </a:cubicBezTo>
                <a:cubicBezTo>
                  <a:pt x="3967618" y="1620208"/>
                  <a:pt x="4044145" y="1646579"/>
                  <a:pt x="4119593" y="1625715"/>
                </a:cubicBezTo>
                <a:cubicBezTo>
                  <a:pt x="4291540" y="1578465"/>
                  <a:pt x="4454430" y="1533951"/>
                  <a:pt x="4605504" y="1752075"/>
                </a:cubicBezTo>
                <a:cubicBezTo>
                  <a:pt x="4642701" y="1808722"/>
                  <a:pt x="4674989" y="1868430"/>
                  <a:pt x="4702036" y="1930493"/>
                </a:cubicBezTo>
                <a:cubicBezTo>
                  <a:pt x="4718717" y="1966580"/>
                  <a:pt x="4736619" y="2004149"/>
                  <a:pt x="4756065" y="2039624"/>
                </a:cubicBezTo>
                <a:lnTo>
                  <a:pt x="4809938" y="2119383"/>
                </a:lnTo>
                <a:lnTo>
                  <a:pt x="4750453" y="2119383"/>
                </a:lnTo>
                <a:lnTo>
                  <a:pt x="4712852" y="2062749"/>
                </a:lnTo>
                <a:cubicBezTo>
                  <a:pt x="4692626" y="2025980"/>
                  <a:pt x="4674913" y="1987971"/>
                  <a:pt x="4657262" y="1950952"/>
                </a:cubicBezTo>
                <a:cubicBezTo>
                  <a:pt x="4631337" y="1891445"/>
                  <a:pt x="4600417" y="1834217"/>
                  <a:pt x="4564904" y="1779809"/>
                </a:cubicBezTo>
                <a:cubicBezTo>
                  <a:pt x="4438088" y="1597115"/>
                  <a:pt x="4322683" y="1618642"/>
                  <a:pt x="4129610" y="1671500"/>
                </a:cubicBezTo>
                <a:cubicBezTo>
                  <a:pt x="4040630" y="1696322"/>
                  <a:pt x="3952582" y="1665806"/>
                  <a:pt x="3867653" y="1636811"/>
                </a:cubicBezTo>
                <a:cubicBezTo>
                  <a:pt x="3817008" y="1619278"/>
                  <a:pt x="3767677" y="1602268"/>
                  <a:pt x="3719840" y="1597290"/>
                </a:cubicBezTo>
                <a:cubicBezTo>
                  <a:pt x="3672003" y="1592311"/>
                  <a:pt x="3625660" y="1599364"/>
                  <a:pt x="3580991" y="1629957"/>
                </a:cubicBezTo>
                <a:cubicBezTo>
                  <a:pt x="3554538" y="1649579"/>
                  <a:pt x="3531084" y="1672939"/>
                  <a:pt x="3511340" y="1699318"/>
                </a:cubicBezTo>
                <a:cubicBezTo>
                  <a:pt x="3482208" y="1741176"/>
                  <a:pt x="3442126" y="1774308"/>
                  <a:pt x="3395403" y="1795151"/>
                </a:cubicBezTo>
                <a:cubicBezTo>
                  <a:pt x="3334675" y="1810554"/>
                  <a:pt x="3270565" y="1806453"/>
                  <a:pt x="3212134" y="1783464"/>
                </a:cubicBezTo>
                <a:cubicBezTo>
                  <a:pt x="3175758" y="1771392"/>
                  <a:pt x="3137955" y="1764247"/>
                  <a:pt x="3099730" y="1762221"/>
                </a:cubicBezTo>
                <a:cubicBezTo>
                  <a:pt x="3053028" y="1759984"/>
                  <a:pt x="3006706" y="1770714"/>
                  <a:pt x="2965929" y="1793223"/>
                </a:cubicBezTo>
                <a:cubicBezTo>
                  <a:pt x="2925113" y="1815772"/>
                  <a:pt x="2891441" y="1849227"/>
                  <a:pt x="2868693" y="1889831"/>
                </a:cubicBezTo>
                <a:lnTo>
                  <a:pt x="2866066" y="1895238"/>
                </a:lnTo>
                <a:cubicBezTo>
                  <a:pt x="2855541" y="1920752"/>
                  <a:pt x="2847329" y="1947162"/>
                  <a:pt x="2841521" y="1974168"/>
                </a:cubicBezTo>
                <a:cubicBezTo>
                  <a:pt x="2836083" y="1998888"/>
                  <a:pt x="2829038" y="2023231"/>
                  <a:pt x="2820413" y="2047066"/>
                </a:cubicBezTo>
                <a:cubicBezTo>
                  <a:pt x="2810755" y="2072405"/>
                  <a:pt x="2798875" y="2095456"/>
                  <a:pt x="2785069" y="2116501"/>
                </a:cubicBezTo>
                <a:lnTo>
                  <a:pt x="2782713" y="2119383"/>
                </a:lnTo>
                <a:lnTo>
                  <a:pt x="2723612" y="2119383"/>
                </a:lnTo>
                <a:lnTo>
                  <a:pt x="2746141" y="2092337"/>
                </a:lnTo>
                <a:cubicBezTo>
                  <a:pt x="2758702" y="2073540"/>
                  <a:pt x="2769503" y="2052960"/>
                  <a:pt x="2778320" y="2030335"/>
                </a:cubicBezTo>
                <a:cubicBezTo>
                  <a:pt x="2786435" y="2008522"/>
                  <a:pt x="2792977" y="1986185"/>
                  <a:pt x="2797955" y="1963434"/>
                </a:cubicBezTo>
                <a:cubicBezTo>
                  <a:pt x="2804166" y="1933546"/>
                  <a:pt x="2813258" y="1904326"/>
                  <a:pt x="2825100" y="1876193"/>
                </a:cubicBezTo>
                <a:lnTo>
                  <a:pt x="2828295" y="1869618"/>
                </a:lnTo>
                <a:cubicBezTo>
                  <a:pt x="2854729" y="1820812"/>
                  <a:pt x="2894327" y="1780449"/>
                  <a:pt x="2942651" y="1753055"/>
                </a:cubicBezTo>
                <a:cubicBezTo>
                  <a:pt x="2990974" y="1725663"/>
                  <a:pt x="3046051" y="1712377"/>
                  <a:pt x="3101732" y="1714603"/>
                </a:cubicBezTo>
                <a:cubicBezTo>
                  <a:pt x="3144277" y="1716422"/>
                  <a:pt x="3186411" y="1724072"/>
                  <a:pt x="3226934" y="1737326"/>
                </a:cubicBezTo>
                <a:cubicBezTo>
                  <a:pt x="3275999" y="1757230"/>
                  <a:pt x="3329940" y="1761754"/>
                  <a:pt x="3381541" y="1750338"/>
                </a:cubicBezTo>
                <a:cubicBezTo>
                  <a:pt x="3419996" y="1731666"/>
                  <a:pt x="3452826" y="1703314"/>
                  <a:pt x="3476832" y="1668042"/>
                </a:cubicBezTo>
                <a:cubicBezTo>
                  <a:pt x="3499334" y="1638092"/>
                  <a:pt x="3526071" y="1611664"/>
                  <a:pt x="3556283" y="1589505"/>
                </a:cubicBezTo>
                <a:cubicBezTo>
                  <a:pt x="3597455" y="1562000"/>
                  <a:pt x="3638910" y="1550055"/>
                  <a:pt x="3680294" y="1547870"/>
                </a:cubicBezTo>
                <a:close/>
                <a:moveTo>
                  <a:pt x="3664232" y="1408646"/>
                </a:moveTo>
                <a:cubicBezTo>
                  <a:pt x="3738556" y="1404700"/>
                  <a:pt x="3812840" y="1430111"/>
                  <a:pt x="3885783" y="1455206"/>
                </a:cubicBezTo>
                <a:cubicBezTo>
                  <a:pt x="3974975" y="1485343"/>
                  <a:pt x="4058936" y="1514341"/>
                  <a:pt x="4141326" y="1491124"/>
                </a:cubicBezTo>
                <a:cubicBezTo>
                  <a:pt x="4335144" y="1436727"/>
                  <a:pt x="4503221" y="1389492"/>
                  <a:pt x="4666944" y="1625287"/>
                </a:cubicBezTo>
                <a:cubicBezTo>
                  <a:pt x="4706708" y="1687199"/>
                  <a:pt x="4741152" y="1752323"/>
                  <a:pt x="4770017" y="1819945"/>
                </a:cubicBezTo>
                <a:cubicBezTo>
                  <a:pt x="4788512" y="1859328"/>
                  <a:pt x="4807234" y="1900173"/>
                  <a:pt x="4828602" y="1938507"/>
                </a:cubicBezTo>
                <a:cubicBezTo>
                  <a:pt x="4860637" y="1996612"/>
                  <a:pt x="4898101" y="2050963"/>
                  <a:pt x="4939530" y="2102408"/>
                </a:cubicBezTo>
                <a:lnTo>
                  <a:pt x="4955142" y="2119383"/>
                </a:lnTo>
                <a:lnTo>
                  <a:pt x="4897339" y="2119383"/>
                </a:lnTo>
                <a:lnTo>
                  <a:pt x="4791391" y="1962186"/>
                </a:lnTo>
                <a:cubicBezTo>
                  <a:pt x="4769643" y="1922709"/>
                  <a:pt x="4750159" y="1881442"/>
                  <a:pt x="4731246" y="1840958"/>
                </a:cubicBezTo>
                <a:cubicBezTo>
                  <a:pt x="4702671" y="1775950"/>
                  <a:pt x="4668456" y="1713533"/>
                  <a:pt x="4629053" y="1654381"/>
                </a:cubicBezTo>
                <a:cubicBezTo>
                  <a:pt x="4491150" y="1455749"/>
                  <a:pt x="4365855" y="1477733"/>
                  <a:pt x="4154093" y="1538227"/>
                </a:cubicBezTo>
                <a:cubicBezTo>
                  <a:pt x="4058171" y="1565401"/>
                  <a:pt x="3963301" y="1533004"/>
                  <a:pt x="3870946" y="1501383"/>
                </a:cubicBezTo>
                <a:cubicBezTo>
                  <a:pt x="3815635" y="1482520"/>
                  <a:pt x="3761925" y="1464085"/>
                  <a:pt x="3709790" y="1458508"/>
                </a:cubicBezTo>
                <a:cubicBezTo>
                  <a:pt x="3657653" y="1452930"/>
                  <a:pt x="3607093" y="1460209"/>
                  <a:pt x="3558077" y="1492771"/>
                </a:cubicBezTo>
                <a:cubicBezTo>
                  <a:pt x="3529250" y="1514703"/>
                  <a:pt x="3503745" y="1540603"/>
                  <a:pt x="3482313" y="1569713"/>
                </a:cubicBezTo>
                <a:cubicBezTo>
                  <a:pt x="3451318" y="1615307"/>
                  <a:pt x="3408384" y="1651531"/>
                  <a:pt x="3358130" y="1674503"/>
                </a:cubicBezTo>
                <a:cubicBezTo>
                  <a:pt x="3292623" y="1698769"/>
                  <a:pt x="3225872" y="1680078"/>
                  <a:pt x="3160665" y="1662169"/>
                </a:cubicBezTo>
                <a:cubicBezTo>
                  <a:pt x="3121029" y="1649376"/>
                  <a:pt x="3079937" y="1641719"/>
                  <a:pt x="3038367" y="1639436"/>
                </a:cubicBezTo>
                <a:cubicBezTo>
                  <a:pt x="2987290" y="1637120"/>
                  <a:pt x="2936660" y="1648999"/>
                  <a:pt x="2892104" y="1673789"/>
                </a:cubicBezTo>
                <a:cubicBezTo>
                  <a:pt x="2847549" y="1698580"/>
                  <a:pt x="2810852" y="1735273"/>
                  <a:pt x="2786148" y="1779753"/>
                </a:cubicBezTo>
                <a:lnTo>
                  <a:pt x="2782910" y="1786365"/>
                </a:lnTo>
                <a:cubicBezTo>
                  <a:pt x="2771271" y="1814462"/>
                  <a:pt x="2762400" y="1843582"/>
                  <a:pt x="2756355" y="1873396"/>
                </a:cubicBezTo>
                <a:cubicBezTo>
                  <a:pt x="2750418" y="1900125"/>
                  <a:pt x="2742875" y="1926477"/>
                  <a:pt x="2733746" y="1952319"/>
                </a:cubicBezTo>
                <a:cubicBezTo>
                  <a:pt x="2712735" y="2007699"/>
                  <a:pt x="2682189" y="2053039"/>
                  <a:pt x="2644609" y="2090810"/>
                </a:cubicBezTo>
                <a:lnTo>
                  <a:pt x="2610439" y="2119383"/>
                </a:lnTo>
                <a:lnTo>
                  <a:pt x="2532456" y="2119383"/>
                </a:lnTo>
                <a:lnTo>
                  <a:pt x="2551771" y="2108168"/>
                </a:lnTo>
                <a:cubicBezTo>
                  <a:pt x="2613816" y="2065953"/>
                  <a:pt x="2663179" y="2011191"/>
                  <a:pt x="2691664" y="1936555"/>
                </a:cubicBezTo>
                <a:cubicBezTo>
                  <a:pt x="2700044" y="1912482"/>
                  <a:pt x="2706900" y="1887882"/>
                  <a:pt x="2712159" y="1862911"/>
                </a:cubicBezTo>
                <a:cubicBezTo>
                  <a:pt x="2718966" y="1830409"/>
                  <a:pt x="2728685" y="1798601"/>
                  <a:pt x="2741175" y="1767900"/>
                </a:cubicBezTo>
                <a:cubicBezTo>
                  <a:pt x="2768832" y="1713503"/>
                  <a:pt x="2811483" y="1668219"/>
                  <a:pt x="2864206" y="1637274"/>
                </a:cubicBezTo>
                <a:cubicBezTo>
                  <a:pt x="2916891" y="1606369"/>
                  <a:pt x="2977403" y="1591148"/>
                  <a:pt x="3038615" y="1593399"/>
                </a:cubicBezTo>
                <a:cubicBezTo>
                  <a:pt x="3083900" y="1595363"/>
                  <a:pt x="3128799" y="1603333"/>
                  <a:pt x="3171992" y="1617209"/>
                </a:cubicBezTo>
                <a:cubicBezTo>
                  <a:pt x="3225668" y="1638896"/>
                  <a:pt x="3284682" y="1643549"/>
                  <a:pt x="3340971" y="1630492"/>
                </a:cubicBezTo>
                <a:cubicBezTo>
                  <a:pt x="3383021" y="1609906"/>
                  <a:pt x="3418900" y="1578727"/>
                  <a:pt x="3445083" y="1540023"/>
                </a:cubicBezTo>
                <a:cubicBezTo>
                  <a:pt x="3469208" y="1507275"/>
                  <a:pt x="3498073" y="1478225"/>
                  <a:pt x="3530688" y="1453864"/>
                </a:cubicBezTo>
                <a:cubicBezTo>
                  <a:pt x="3575029" y="1423949"/>
                  <a:pt x="3619637" y="1411013"/>
                  <a:pt x="3664232" y="1408646"/>
                </a:cubicBezTo>
                <a:close/>
                <a:moveTo>
                  <a:pt x="3656028" y="1270539"/>
                </a:moveTo>
                <a:cubicBezTo>
                  <a:pt x="3735946" y="1265925"/>
                  <a:pt x="3815854" y="1292978"/>
                  <a:pt x="3893997" y="1319764"/>
                </a:cubicBezTo>
                <a:cubicBezTo>
                  <a:pt x="3990620" y="1352523"/>
                  <a:pt x="4081574" y="1383028"/>
                  <a:pt x="4170378" y="1358584"/>
                </a:cubicBezTo>
                <a:cubicBezTo>
                  <a:pt x="4379061" y="1298476"/>
                  <a:pt x="4559127" y="1246501"/>
                  <a:pt x="4735624" y="1500633"/>
                </a:cubicBezTo>
                <a:cubicBezTo>
                  <a:pt x="4778546" y="1566276"/>
                  <a:pt x="4815752" y="1635454"/>
                  <a:pt x="4846809" y="1707433"/>
                </a:cubicBezTo>
                <a:cubicBezTo>
                  <a:pt x="4866711" y="1749804"/>
                  <a:pt x="4887567" y="1794178"/>
                  <a:pt x="4910730" y="1834855"/>
                </a:cubicBezTo>
                <a:cubicBezTo>
                  <a:pt x="4945191" y="1897623"/>
                  <a:pt x="4985587" y="1956286"/>
                  <a:pt x="5030314" y="2011776"/>
                </a:cubicBezTo>
                <a:lnTo>
                  <a:pt x="5129539" y="2119383"/>
                </a:lnTo>
                <a:lnTo>
                  <a:pt x="5066586" y="2119383"/>
                </a:lnTo>
                <a:lnTo>
                  <a:pt x="4990677" y="2036854"/>
                </a:lnTo>
                <a:cubicBezTo>
                  <a:pt x="4944841" y="1979944"/>
                  <a:pt x="4903254" y="1919681"/>
                  <a:pt x="4867497" y="1855084"/>
                </a:cubicBezTo>
                <a:cubicBezTo>
                  <a:pt x="4844127" y="1811871"/>
                  <a:pt x="4822870" y="1767347"/>
                  <a:pt x="4802946" y="1723946"/>
                </a:cubicBezTo>
                <a:cubicBezTo>
                  <a:pt x="4772765" y="1654439"/>
                  <a:pt x="4736689" y="1587594"/>
                  <a:pt x="4695147" y="1524132"/>
                </a:cubicBezTo>
                <a:cubicBezTo>
                  <a:pt x="4546408" y="1307158"/>
                  <a:pt x="4402558" y="1336442"/>
                  <a:pt x="4181308" y="1400502"/>
                </a:cubicBezTo>
                <a:cubicBezTo>
                  <a:pt x="4078208" y="1429491"/>
                  <a:pt x="3975203" y="1395967"/>
                  <a:pt x="3877010" y="1361465"/>
                </a:cubicBezTo>
                <a:cubicBezTo>
                  <a:pt x="3802156" y="1335991"/>
                  <a:pt x="3730025" y="1311494"/>
                  <a:pt x="3660130" y="1314599"/>
                </a:cubicBezTo>
                <a:cubicBezTo>
                  <a:pt x="3618195" y="1316461"/>
                  <a:pt x="3577064" y="1328262"/>
                  <a:pt x="3536633" y="1355749"/>
                </a:cubicBezTo>
                <a:cubicBezTo>
                  <a:pt x="3506176" y="1380082"/>
                  <a:pt x="3479370" y="1408623"/>
                  <a:pt x="3457023" y="1440509"/>
                </a:cubicBezTo>
                <a:cubicBezTo>
                  <a:pt x="3424036" y="1489554"/>
                  <a:pt x="3378194" y="1528667"/>
                  <a:pt x="3324435" y="1553637"/>
                </a:cubicBezTo>
                <a:cubicBezTo>
                  <a:pt x="3254096" y="1579873"/>
                  <a:pt x="3182074" y="1560086"/>
                  <a:pt x="3112221" y="1540826"/>
                </a:cubicBezTo>
                <a:cubicBezTo>
                  <a:pt x="3069240" y="1526608"/>
                  <a:pt x="3024549" y="1518217"/>
                  <a:pt x="2979412" y="1515851"/>
                </a:cubicBezTo>
                <a:cubicBezTo>
                  <a:pt x="2923780" y="1513750"/>
                  <a:pt x="2868729" y="1527138"/>
                  <a:pt x="2820452" y="1554499"/>
                </a:cubicBezTo>
                <a:cubicBezTo>
                  <a:pt x="2772134" y="1581896"/>
                  <a:pt x="2732522" y="1622167"/>
                  <a:pt x="2706018" y="1670828"/>
                </a:cubicBezTo>
                <a:lnTo>
                  <a:pt x="2702037" y="1678982"/>
                </a:lnTo>
                <a:cubicBezTo>
                  <a:pt x="2689726" y="1709700"/>
                  <a:pt x="2680335" y="1741509"/>
                  <a:pt x="2673986" y="1773987"/>
                </a:cubicBezTo>
                <a:cubicBezTo>
                  <a:pt x="2667952" y="1802722"/>
                  <a:pt x="2660130" y="1830984"/>
                  <a:pt x="2650506" y="1858683"/>
                </a:cubicBezTo>
                <a:cubicBezTo>
                  <a:pt x="2605667" y="1978666"/>
                  <a:pt x="2519984" y="2055118"/>
                  <a:pt x="2414383" y="2109390"/>
                </a:cubicBezTo>
                <a:lnTo>
                  <a:pt x="2391997" y="2119383"/>
                </a:lnTo>
                <a:lnTo>
                  <a:pt x="2258037" y="2119383"/>
                </a:lnTo>
                <a:lnTo>
                  <a:pt x="2384932" y="2070474"/>
                </a:lnTo>
                <a:cubicBezTo>
                  <a:pt x="2485292" y="2020499"/>
                  <a:pt x="2566340" y="1950810"/>
                  <a:pt x="2606252" y="1842387"/>
                </a:cubicBezTo>
                <a:cubicBezTo>
                  <a:pt x="2615346" y="1816358"/>
                  <a:pt x="2622697" y="1789744"/>
                  <a:pt x="2628247" y="1762720"/>
                </a:cubicBezTo>
                <a:cubicBezTo>
                  <a:pt x="2635489" y="1727602"/>
                  <a:pt x="2645829" y="1693203"/>
                  <a:pt x="2659132" y="1659939"/>
                </a:cubicBezTo>
                <a:cubicBezTo>
                  <a:pt x="2688446" y="1601223"/>
                  <a:pt x="2734090" y="1552201"/>
                  <a:pt x="2790638" y="1518708"/>
                </a:cubicBezTo>
                <a:cubicBezTo>
                  <a:pt x="2847181" y="1485210"/>
                  <a:pt x="2912272" y="1468632"/>
                  <a:pt x="2978124" y="1470985"/>
                </a:cubicBezTo>
                <a:cubicBezTo>
                  <a:pt x="3027451" y="1473251"/>
                  <a:pt x="3076309" y="1482071"/>
                  <a:pt x="3123358" y="1497237"/>
                </a:cubicBezTo>
                <a:cubicBezTo>
                  <a:pt x="3188566" y="1515146"/>
                  <a:pt x="3251045" y="1532691"/>
                  <a:pt x="3306494" y="1511208"/>
                </a:cubicBezTo>
                <a:cubicBezTo>
                  <a:pt x="3352288" y="1488928"/>
                  <a:pt x="3391159" y="1454789"/>
                  <a:pt x="3419085" y="1412317"/>
                </a:cubicBezTo>
                <a:cubicBezTo>
                  <a:pt x="3445480" y="1377083"/>
                  <a:pt x="3476970" y="1345965"/>
                  <a:pt x="3512549" y="1319943"/>
                </a:cubicBezTo>
                <a:cubicBezTo>
                  <a:pt x="3560126" y="1287476"/>
                  <a:pt x="3608079" y="1273308"/>
                  <a:pt x="3656028" y="1270539"/>
                </a:cubicBezTo>
                <a:close/>
                <a:moveTo>
                  <a:pt x="3643045" y="1128482"/>
                </a:moveTo>
                <a:cubicBezTo>
                  <a:pt x="3728401" y="1123361"/>
                  <a:pt x="3813914" y="1152321"/>
                  <a:pt x="3897651" y="1180638"/>
                </a:cubicBezTo>
                <a:cubicBezTo>
                  <a:pt x="4001469" y="1215487"/>
                  <a:pt x="4099260" y="1248826"/>
                  <a:pt x="4195575" y="1220862"/>
                </a:cubicBezTo>
                <a:cubicBezTo>
                  <a:pt x="4420318" y="1156581"/>
                  <a:pt x="4611758" y="1099121"/>
                  <a:pt x="4798755" y="1371347"/>
                </a:cubicBezTo>
                <a:cubicBezTo>
                  <a:pt x="4844691" y="1441598"/>
                  <a:pt x="4884522" y="1515628"/>
                  <a:pt x="4917876" y="1592538"/>
                </a:cubicBezTo>
                <a:cubicBezTo>
                  <a:pt x="4939323" y="1638646"/>
                  <a:pt x="4961229" y="1685894"/>
                  <a:pt x="4985973" y="1730190"/>
                </a:cubicBezTo>
                <a:cubicBezTo>
                  <a:pt x="5060061" y="1865005"/>
                  <a:pt x="5159909" y="1982212"/>
                  <a:pt x="5271407" y="2089659"/>
                </a:cubicBezTo>
                <a:lnTo>
                  <a:pt x="5304854" y="2119383"/>
                </a:lnTo>
                <a:lnTo>
                  <a:pt x="5238574" y="2119383"/>
                </a:lnTo>
                <a:lnTo>
                  <a:pt x="5238210" y="2119060"/>
                </a:lnTo>
                <a:cubicBezTo>
                  <a:pt x="5124826" y="2009548"/>
                  <a:pt x="5023111" y="1889749"/>
                  <a:pt x="4946839" y="1751011"/>
                </a:cubicBezTo>
                <a:cubicBezTo>
                  <a:pt x="4921103" y="1704752"/>
                  <a:pt x="4899389" y="1657142"/>
                  <a:pt x="4877503" y="1610845"/>
                </a:cubicBezTo>
                <a:cubicBezTo>
                  <a:pt x="4845323" y="1536153"/>
                  <a:pt x="4806853" y="1464285"/>
                  <a:pt x="4762586" y="1395949"/>
                </a:cubicBezTo>
                <a:cubicBezTo>
                  <a:pt x="4601223" y="1164209"/>
                  <a:pt x="4447900" y="1194114"/>
                  <a:pt x="4209042" y="1264516"/>
                </a:cubicBezTo>
                <a:cubicBezTo>
                  <a:pt x="4097235" y="1295488"/>
                  <a:pt x="3989150" y="1259496"/>
                  <a:pt x="3883412" y="1223658"/>
                </a:cubicBezTo>
                <a:cubicBezTo>
                  <a:pt x="3803050" y="1196443"/>
                  <a:pt x="3725897" y="1170397"/>
                  <a:pt x="3650702" y="1174164"/>
                </a:cubicBezTo>
                <a:cubicBezTo>
                  <a:pt x="3605585" y="1176426"/>
                  <a:pt x="3561172" y="1189419"/>
                  <a:pt x="3517194" y="1219333"/>
                </a:cubicBezTo>
                <a:cubicBezTo>
                  <a:pt x="3483383" y="1245344"/>
                  <a:pt x="3453544" y="1276104"/>
                  <a:pt x="3428585" y="1310694"/>
                </a:cubicBezTo>
                <a:cubicBezTo>
                  <a:pt x="3393656" y="1363939"/>
                  <a:pt x="3344757" y="1406568"/>
                  <a:pt x="3287146" y="1433985"/>
                </a:cubicBezTo>
                <a:cubicBezTo>
                  <a:pt x="3212018" y="1462155"/>
                  <a:pt x="3134934" y="1440850"/>
                  <a:pt x="3061128" y="1419737"/>
                </a:cubicBezTo>
                <a:cubicBezTo>
                  <a:pt x="3014912" y="1404746"/>
                  <a:pt x="2966940" y="1395847"/>
                  <a:pt x="2918425" y="1393270"/>
                </a:cubicBezTo>
                <a:cubicBezTo>
                  <a:pt x="2859035" y="1391292"/>
                  <a:pt x="2800324" y="1405675"/>
                  <a:pt x="2748696" y="1434872"/>
                </a:cubicBezTo>
                <a:cubicBezTo>
                  <a:pt x="2697110" y="1464033"/>
                  <a:pt x="2654638" y="1506845"/>
                  <a:pt x="2625948" y="1558618"/>
                </a:cubicBezTo>
                <a:lnTo>
                  <a:pt x="2621181" y="1568350"/>
                </a:lnTo>
                <a:cubicBezTo>
                  <a:pt x="2607958" y="1601378"/>
                  <a:pt x="2597891" y="1635574"/>
                  <a:pt x="2591106" y="1670509"/>
                </a:cubicBezTo>
                <a:cubicBezTo>
                  <a:pt x="2584497" y="1701647"/>
                  <a:pt x="2576098" y="1732390"/>
                  <a:pt x="2565931" y="1762599"/>
                </a:cubicBezTo>
                <a:cubicBezTo>
                  <a:pt x="2494923" y="1956209"/>
                  <a:pt x="2322847" y="2043907"/>
                  <a:pt x="2129586" y="2104285"/>
                </a:cubicBezTo>
                <a:lnTo>
                  <a:pt x="2074585" y="2119383"/>
                </a:lnTo>
                <a:lnTo>
                  <a:pt x="1898509" y="2119383"/>
                </a:lnTo>
                <a:lnTo>
                  <a:pt x="1919878" y="2113480"/>
                </a:lnTo>
                <a:cubicBezTo>
                  <a:pt x="2173338" y="2048797"/>
                  <a:pt x="2435296" y="1980571"/>
                  <a:pt x="2521712" y="1746260"/>
                </a:cubicBezTo>
                <a:cubicBezTo>
                  <a:pt x="2531117" y="1718429"/>
                  <a:pt x="2538800" y="1690111"/>
                  <a:pt x="2544818" y="1661360"/>
                </a:cubicBezTo>
                <a:cubicBezTo>
                  <a:pt x="2552201" y="1623577"/>
                  <a:pt x="2563151" y="1586575"/>
                  <a:pt x="2577534" y="1550849"/>
                </a:cubicBezTo>
                <a:cubicBezTo>
                  <a:pt x="2608587" y="1487813"/>
                  <a:pt x="2657248" y="1435157"/>
                  <a:pt x="2717688" y="1399180"/>
                </a:cubicBezTo>
                <a:cubicBezTo>
                  <a:pt x="2778128" y="1363203"/>
                  <a:pt x="2847797" y="1345423"/>
                  <a:pt x="2918319" y="1347983"/>
                </a:cubicBezTo>
                <a:cubicBezTo>
                  <a:pt x="2971143" y="1350188"/>
                  <a:pt x="3023494" y="1359560"/>
                  <a:pt x="3073859" y="1375890"/>
                </a:cubicBezTo>
                <a:cubicBezTo>
                  <a:pt x="3144302" y="1394940"/>
                  <a:pt x="3210676" y="1413425"/>
                  <a:pt x="3271153" y="1390549"/>
                </a:cubicBezTo>
                <a:cubicBezTo>
                  <a:pt x="3320571" y="1366229"/>
                  <a:pt x="3362430" y="1329049"/>
                  <a:pt x="3392366" y="1282906"/>
                </a:cubicBezTo>
                <a:cubicBezTo>
                  <a:pt x="3419905" y="1244806"/>
                  <a:pt x="3452781" y="1210820"/>
                  <a:pt x="3489991" y="1182007"/>
                </a:cubicBezTo>
                <a:cubicBezTo>
                  <a:pt x="3540675" y="1146896"/>
                  <a:pt x="3591832" y="1131555"/>
                  <a:pt x="3643045" y="1128482"/>
                </a:cubicBezTo>
                <a:close/>
                <a:moveTo>
                  <a:pt x="3630609" y="985875"/>
                </a:moveTo>
                <a:cubicBezTo>
                  <a:pt x="3721472" y="980284"/>
                  <a:pt x="3812344" y="1010861"/>
                  <a:pt x="3902923" y="1041278"/>
                </a:cubicBezTo>
                <a:cubicBezTo>
                  <a:pt x="4014135" y="1078797"/>
                  <a:pt x="4119118" y="1114221"/>
                  <a:pt x="4220833" y="1083121"/>
                </a:cubicBezTo>
                <a:cubicBezTo>
                  <a:pt x="4459060" y="1012971"/>
                  <a:pt x="4664860" y="951882"/>
                  <a:pt x="4865038" y="1240657"/>
                </a:cubicBezTo>
                <a:cubicBezTo>
                  <a:pt x="4913720" y="1315645"/>
                  <a:pt x="4955988" y="1394582"/>
                  <a:pt x="4991502" y="1476519"/>
                </a:cubicBezTo>
                <a:cubicBezTo>
                  <a:pt x="5015711" y="1525903"/>
                  <a:pt x="5039391" y="1576411"/>
                  <a:pt x="5064553" y="1623832"/>
                </a:cubicBezTo>
                <a:cubicBezTo>
                  <a:pt x="5143588" y="1767791"/>
                  <a:pt x="5250169" y="1892729"/>
                  <a:pt x="5369409" y="2007320"/>
                </a:cubicBezTo>
                <a:lnTo>
                  <a:pt x="5495909" y="2119383"/>
                </a:lnTo>
                <a:lnTo>
                  <a:pt x="5426900" y="2119383"/>
                </a:lnTo>
                <a:lnTo>
                  <a:pt x="5336275" y="2039026"/>
                </a:lnTo>
                <a:cubicBezTo>
                  <a:pt x="5215043" y="1922317"/>
                  <a:pt x="5106341" y="1794545"/>
                  <a:pt x="5025019" y="1646366"/>
                </a:cubicBezTo>
                <a:cubicBezTo>
                  <a:pt x="4998273" y="1597193"/>
                  <a:pt x="4974424" y="1546134"/>
                  <a:pt x="4952727" y="1497531"/>
                </a:cubicBezTo>
                <a:cubicBezTo>
                  <a:pt x="4918136" y="1417876"/>
                  <a:pt x="4877049" y="1341162"/>
                  <a:pt x="4829826" y="1268200"/>
                </a:cubicBezTo>
                <a:cubicBezTo>
                  <a:pt x="4657671" y="1020028"/>
                  <a:pt x="4491769" y="1054885"/>
                  <a:pt x="4237444" y="1129250"/>
                </a:cubicBezTo>
                <a:cubicBezTo>
                  <a:pt x="4120066" y="1163739"/>
                  <a:pt x="4003005" y="1124336"/>
                  <a:pt x="3890211" y="1086076"/>
                </a:cubicBezTo>
                <a:cubicBezTo>
                  <a:pt x="3804017" y="1057198"/>
                  <a:pt x="3720958" y="1029264"/>
                  <a:pt x="3640376" y="1033561"/>
                </a:cubicBezTo>
                <a:cubicBezTo>
                  <a:pt x="3592026" y="1036138"/>
                  <a:pt x="3544568" y="1050319"/>
                  <a:pt x="3497858" y="1082860"/>
                </a:cubicBezTo>
                <a:cubicBezTo>
                  <a:pt x="3461300" y="1110510"/>
                  <a:pt x="3428989" y="1143327"/>
                  <a:pt x="3401907" y="1180311"/>
                </a:cubicBezTo>
                <a:cubicBezTo>
                  <a:pt x="3364915" y="1236709"/>
                  <a:pt x="3313093" y="1281895"/>
                  <a:pt x="3252039" y="1310984"/>
                </a:cubicBezTo>
                <a:cubicBezTo>
                  <a:pt x="3172631" y="1340954"/>
                  <a:pt x="3090688" y="1318715"/>
                  <a:pt x="3011296" y="1297214"/>
                </a:cubicBezTo>
                <a:cubicBezTo>
                  <a:pt x="2961709" y="1281165"/>
                  <a:pt x="2910136" y="1272151"/>
                  <a:pt x="2858085" y="1270454"/>
                </a:cubicBezTo>
                <a:cubicBezTo>
                  <a:pt x="2794393" y="1268388"/>
                  <a:pt x="2731471" y="1283783"/>
                  <a:pt x="2676141" y="1315024"/>
                </a:cubicBezTo>
                <a:cubicBezTo>
                  <a:pt x="2620812" y="1346268"/>
                  <a:pt x="2575213" y="1392141"/>
                  <a:pt x="2544368" y="1447598"/>
                </a:cubicBezTo>
                <a:lnTo>
                  <a:pt x="2538680" y="1459248"/>
                </a:lnTo>
                <a:cubicBezTo>
                  <a:pt x="2524658" y="1494776"/>
                  <a:pt x="2513936" y="1531606"/>
                  <a:pt x="2506768" y="1569131"/>
                </a:cubicBezTo>
                <a:cubicBezTo>
                  <a:pt x="2500024" y="1602549"/>
                  <a:pt x="2491045" y="1635458"/>
                  <a:pt x="2479915" y="1667618"/>
                </a:cubicBezTo>
                <a:cubicBezTo>
                  <a:pt x="2379989" y="1943426"/>
                  <a:pt x="2087069" y="2018647"/>
                  <a:pt x="1804202" y="2091086"/>
                </a:cubicBezTo>
                <a:lnTo>
                  <a:pt x="1701767" y="2119383"/>
                </a:lnTo>
                <a:lnTo>
                  <a:pt x="1534631" y="2119383"/>
                </a:lnTo>
                <a:lnTo>
                  <a:pt x="1573063" y="2105457"/>
                </a:lnTo>
                <a:cubicBezTo>
                  <a:pt x="1643810" y="2082690"/>
                  <a:pt x="1717789" y="2063650"/>
                  <a:pt x="1791065" y="2044748"/>
                </a:cubicBezTo>
                <a:cubicBezTo>
                  <a:pt x="2061936" y="1975103"/>
                  <a:pt x="2343452" y="1903450"/>
                  <a:pt x="2434886" y="1649959"/>
                </a:cubicBezTo>
                <a:cubicBezTo>
                  <a:pt x="2444939" y="1619561"/>
                  <a:pt x="2453285" y="1588613"/>
                  <a:pt x="2459864" y="1557289"/>
                </a:cubicBezTo>
                <a:cubicBezTo>
                  <a:pt x="2467422" y="1516797"/>
                  <a:pt x="2478990" y="1477200"/>
                  <a:pt x="2494410" y="1439049"/>
                </a:cubicBezTo>
                <a:cubicBezTo>
                  <a:pt x="2526712" y="1371612"/>
                  <a:pt x="2578079" y="1315179"/>
                  <a:pt x="2642249" y="1276641"/>
                </a:cubicBezTo>
                <a:cubicBezTo>
                  <a:pt x="2706459" y="1238061"/>
                  <a:pt x="2780594" y="1219128"/>
                  <a:pt x="2855601" y="1222106"/>
                </a:cubicBezTo>
                <a:cubicBezTo>
                  <a:pt x="2911820" y="1224305"/>
                  <a:pt x="2967474" y="1234206"/>
                  <a:pt x="3021041" y="1251512"/>
                </a:cubicBezTo>
                <a:cubicBezTo>
                  <a:pt x="3096364" y="1272449"/>
                  <a:pt x="3167601" y="1291871"/>
                  <a:pt x="3232909" y="1267024"/>
                </a:cubicBezTo>
                <a:cubicBezTo>
                  <a:pt x="3285905" y="1240541"/>
                  <a:pt x="3330759" y="1200327"/>
                  <a:pt x="3362779" y="1150586"/>
                </a:cubicBezTo>
                <a:cubicBezTo>
                  <a:pt x="3392242" y="1109900"/>
                  <a:pt x="3427365" y="1073638"/>
                  <a:pt x="3467129" y="1042847"/>
                </a:cubicBezTo>
                <a:cubicBezTo>
                  <a:pt x="3521575" y="1005605"/>
                  <a:pt x="3576091" y="989230"/>
                  <a:pt x="3630609" y="985875"/>
                </a:cubicBezTo>
                <a:close/>
                <a:moveTo>
                  <a:pt x="3620925" y="845652"/>
                </a:moveTo>
                <a:cubicBezTo>
                  <a:pt x="3717203" y="839355"/>
                  <a:pt x="3813898" y="871782"/>
                  <a:pt x="3908603" y="903634"/>
                </a:cubicBezTo>
                <a:cubicBezTo>
                  <a:pt x="4027010" y="943241"/>
                  <a:pt x="4138811" y="980548"/>
                  <a:pt x="4248635" y="947670"/>
                </a:cubicBezTo>
                <a:cubicBezTo>
                  <a:pt x="4501592" y="872146"/>
                  <a:pt x="4720130" y="806727"/>
                  <a:pt x="4932171" y="1112805"/>
                </a:cubicBezTo>
                <a:cubicBezTo>
                  <a:pt x="4984305" y="1191730"/>
                  <a:pt x="5029517" y="1274973"/>
                  <a:pt x="5067271" y="1361629"/>
                </a:cubicBezTo>
                <a:cubicBezTo>
                  <a:pt x="5090549" y="1412917"/>
                  <a:pt x="5116571" y="1467463"/>
                  <a:pt x="5144538" y="1518122"/>
                </a:cubicBezTo>
                <a:cubicBezTo>
                  <a:pt x="5270668" y="1748221"/>
                  <a:pt x="5463104" y="1932243"/>
                  <a:pt x="5668057" y="2101765"/>
                </a:cubicBezTo>
                <a:lnTo>
                  <a:pt x="5690059" y="2119383"/>
                </a:lnTo>
                <a:lnTo>
                  <a:pt x="5615582" y="2119383"/>
                </a:lnTo>
                <a:lnTo>
                  <a:pt x="5434400" y="1959246"/>
                </a:lnTo>
                <a:cubicBezTo>
                  <a:pt x="5305263" y="1835247"/>
                  <a:pt x="5189454" y="1699306"/>
                  <a:pt x="5103080" y="1541687"/>
                </a:cubicBezTo>
                <a:cubicBezTo>
                  <a:pt x="5074370" y="1489616"/>
                  <a:pt x="5049108" y="1435411"/>
                  <a:pt x="5024653" y="1382603"/>
                </a:cubicBezTo>
                <a:cubicBezTo>
                  <a:pt x="4988090" y="1297946"/>
                  <a:pt x="4944462" y="1216458"/>
                  <a:pt x="4894210" y="1139030"/>
                </a:cubicBezTo>
                <a:cubicBezTo>
                  <a:pt x="4710397" y="874139"/>
                  <a:pt x="4534449" y="910780"/>
                  <a:pt x="4262159" y="992236"/>
                </a:cubicBezTo>
                <a:cubicBezTo>
                  <a:pt x="4138368" y="1027951"/>
                  <a:pt x="4014139" y="987419"/>
                  <a:pt x="3893936" y="947488"/>
                </a:cubicBezTo>
                <a:cubicBezTo>
                  <a:pt x="3802047" y="916688"/>
                  <a:pt x="3713410" y="886944"/>
                  <a:pt x="3627381" y="891723"/>
                </a:cubicBezTo>
                <a:cubicBezTo>
                  <a:pt x="3575763" y="894590"/>
                  <a:pt x="3525085" y="909885"/>
                  <a:pt x="3475207" y="944836"/>
                </a:cubicBezTo>
                <a:cubicBezTo>
                  <a:pt x="3436959" y="975296"/>
                  <a:pt x="3403292" y="1010934"/>
                  <a:pt x="3375095" y="1050814"/>
                </a:cubicBezTo>
                <a:cubicBezTo>
                  <a:pt x="3336228" y="1111011"/>
                  <a:pt x="3281373" y="1159273"/>
                  <a:pt x="3216609" y="1190241"/>
                </a:cubicBezTo>
                <a:cubicBezTo>
                  <a:pt x="3132746" y="1222387"/>
                  <a:pt x="3045746" y="1198636"/>
                  <a:pt x="2961669" y="1175824"/>
                </a:cubicBezTo>
                <a:cubicBezTo>
                  <a:pt x="2909239" y="1158209"/>
                  <a:pt x="2854683" y="1147731"/>
                  <a:pt x="2799501" y="1144662"/>
                </a:cubicBezTo>
                <a:cubicBezTo>
                  <a:pt x="2731516" y="1142361"/>
                  <a:pt x="2664303" y="1158846"/>
                  <a:pt x="2605261" y="1192353"/>
                </a:cubicBezTo>
                <a:cubicBezTo>
                  <a:pt x="2546258" y="1225822"/>
                  <a:pt x="2497755" y="1274975"/>
                  <a:pt x="2465153" y="1334344"/>
                </a:cubicBezTo>
                <a:lnTo>
                  <a:pt x="2458720" y="1347531"/>
                </a:lnTo>
                <a:cubicBezTo>
                  <a:pt x="2443997" y="1385732"/>
                  <a:pt x="2432832" y="1425170"/>
                  <a:pt x="2425316" y="1465392"/>
                </a:cubicBezTo>
                <a:cubicBezTo>
                  <a:pt x="2418014" y="1500921"/>
                  <a:pt x="2408624" y="1535998"/>
                  <a:pt x="2397198" y="1570443"/>
                </a:cubicBezTo>
                <a:cubicBezTo>
                  <a:pt x="2290874" y="1864300"/>
                  <a:pt x="1980340" y="1943897"/>
                  <a:pt x="1679489" y="2021494"/>
                </a:cubicBezTo>
                <a:cubicBezTo>
                  <a:pt x="1601422" y="2041543"/>
                  <a:pt x="1524419" y="2061269"/>
                  <a:pt x="1451879" y="2084289"/>
                </a:cubicBezTo>
                <a:lnTo>
                  <a:pt x="1353450" y="2119383"/>
                </a:lnTo>
                <a:lnTo>
                  <a:pt x="1245614" y="2119383"/>
                </a:lnTo>
                <a:lnTo>
                  <a:pt x="1324352" y="2081675"/>
                </a:lnTo>
                <a:cubicBezTo>
                  <a:pt x="1430287" y="2038068"/>
                  <a:pt x="1548722" y="2007679"/>
                  <a:pt x="1665607" y="1977682"/>
                </a:cubicBezTo>
                <a:cubicBezTo>
                  <a:pt x="1955632" y="1903452"/>
                  <a:pt x="2253384" y="1826263"/>
                  <a:pt x="2352197" y="1555687"/>
                </a:cubicBezTo>
                <a:cubicBezTo>
                  <a:pt x="2363295" y="1523261"/>
                  <a:pt x="2372038" y="1490127"/>
                  <a:pt x="2378438" y="1456455"/>
                </a:cubicBezTo>
                <a:cubicBezTo>
                  <a:pt x="2386650" y="1413246"/>
                  <a:pt x="2398888" y="1370949"/>
                  <a:pt x="2415073" y="1330030"/>
                </a:cubicBezTo>
                <a:cubicBezTo>
                  <a:pt x="2449473" y="1258623"/>
                  <a:pt x="2503964" y="1198811"/>
                  <a:pt x="2571929" y="1157852"/>
                </a:cubicBezTo>
                <a:cubicBezTo>
                  <a:pt x="2639933" y="1116852"/>
                  <a:pt x="2718442" y="1096517"/>
                  <a:pt x="2798016" y="1099217"/>
                </a:cubicBezTo>
                <a:cubicBezTo>
                  <a:pt x="2857520" y="1101537"/>
                  <a:pt x="2916480" y="1112046"/>
                  <a:pt x="2973172" y="1130487"/>
                </a:cubicBezTo>
                <a:cubicBezTo>
                  <a:pt x="3053357" y="1152361"/>
                  <a:pt x="3129652" y="1173296"/>
                  <a:pt x="3199983" y="1145109"/>
                </a:cubicBezTo>
                <a:cubicBezTo>
                  <a:pt x="3256586" y="1116723"/>
                  <a:pt x="3304489" y="1073683"/>
                  <a:pt x="3338674" y="1020499"/>
                </a:cubicBezTo>
                <a:cubicBezTo>
                  <a:pt x="3369405" y="977454"/>
                  <a:pt x="3406454" y="939309"/>
                  <a:pt x="3448594" y="907299"/>
                </a:cubicBezTo>
                <a:cubicBezTo>
                  <a:pt x="3505541" y="867150"/>
                  <a:pt x="3563158" y="849431"/>
                  <a:pt x="3620925" y="845652"/>
                </a:cubicBezTo>
                <a:close/>
                <a:moveTo>
                  <a:pt x="3610185" y="703817"/>
                </a:moveTo>
                <a:cubicBezTo>
                  <a:pt x="3711771" y="697136"/>
                  <a:pt x="3813636" y="731726"/>
                  <a:pt x="3913210" y="765970"/>
                </a:cubicBezTo>
                <a:cubicBezTo>
                  <a:pt x="4038053" y="807248"/>
                  <a:pt x="4157666" y="847390"/>
                  <a:pt x="4276805" y="813271"/>
                </a:cubicBezTo>
                <a:cubicBezTo>
                  <a:pt x="4544413" y="732453"/>
                  <a:pt x="4775317" y="662501"/>
                  <a:pt x="4999594" y="986088"/>
                </a:cubicBezTo>
                <a:cubicBezTo>
                  <a:pt x="5054316" y="1070296"/>
                  <a:pt x="5101916" y="1158867"/>
                  <a:pt x="5141870" y="1250903"/>
                </a:cubicBezTo>
                <a:cubicBezTo>
                  <a:pt x="5167135" y="1306044"/>
                  <a:pt x="5193597" y="1362724"/>
                  <a:pt x="5222936" y="1416487"/>
                </a:cubicBezTo>
                <a:cubicBezTo>
                  <a:pt x="5356644" y="1662206"/>
                  <a:pt x="5561192" y="1856489"/>
                  <a:pt x="5778898" y="2035478"/>
                </a:cubicBezTo>
                <a:lnTo>
                  <a:pt x="5884219" y="2119383"/>
                </a:lnTo>
                <a:lnTo>
                  <a:pt x="5811393" y="2119383"/>
                </a:lnTo>
                <a:lnTo>
                  <a:pt x="5746385" y="2067494"/>
                </a:lnTo>
                <a:cubicBezTo>
                  <a:pt x="5526021" y="1885642"/>
                  <a:pt x="5318758" y="1687336"/>
                  <a:pt x="5181647" y="1436717"/>
                </a:cubicBezTo>
                <a:cubicBezTo>
                  <a:pt x="5150936" y="1381790"/>
                  <a:pt x="5124455" y="1324158"/>
                  <a:pt x="5098612" y="1268229"/>
                </a:cubicBezTo>
                <a:cubicBezTo>
                  <a:pt x="5060155" y="1178019"/>
                  <a:pt x="5014160" y="1091147"/>
                  <a:pt x="4961028" y="1008619"/>
                </a:cubicBezTo>
                <a:cubicBezTo>
                  <a:pt x="4766167" y="727751"/>
                  <a:pt x="4579369" y="766803"/>
                  <a:pt x="4290060" y="854389"/>
                </a:cubicBezTo>
                <a:cubicBezTo>
                  <a:pt x="4158758" y="893624"/>
                  <a:pt x="4027489" y="849674"/>
                  <a:pt x="3899920" y="808035"/>
                </a:cubicBezTo>
                <a:cubicBezTo>
                  <a:pt x="3802413" y="775727"/>
                  <a:pt x="3708102" y="744605"/>
                  <a:pt x="3616723" y="750000"/>
                </a:cubicBezTo>
                <a:cubicBezTo>
                  <a:pt x="3561896" y="753236"/>
                  <a:pt x="3508126" y="769619"/>
                  <a:pt x="3455354" y="806778"/>
                </a:cubicBezTo>
                <a:cubicBezTo>
                  <a:pt x="3414404" y="839154"/>
                  <a:pt x="3378230" y="877205"/>
                  <a:pt x="3347997" y="919716"/>
                </a:cubicBezTo>
                <a:cubicBezTo>
                  <a:pt x="3306291" y="983176"/>
                  <a:pt x="3248041" y="1034010"/>
                  <a:pt x="3179485" y="1066781"/>
                </a:cubicBezTo>
                <a:cubicBezTo>
                  <a:pt x="3090794" y="1100901"/>
                  <a:pt x="2999502" y="1075047"/>
                  <a:pt x="2909971" y="1051510"/>
                </a:cubicBezTo>
                <a:cubicBezTo>
                  <a:pt x="2853971" y="1033577"/>
                  <a:pt x="2795826" y="1023152"/>
                  <a:pt x="2737124" y="1020435"/>
                </a:cubicBezTo>
                <a:cubicBezTo>
                  <a:pt x="2664859" y="1017989"/>
                  <a:pt x="2593402" y="1035607"/>
                  <a:pt x="2530729" y="1071307"/>
                </a:cubicBezTo>
                <a:cubicBezTo>
                  <a:pt x="2468057" y="1107006"/>
                  <a:pt x="2416657" y="1159365"/>
                  <a:pt x="2382185" y="1222616"/>
                </a:cubicBezTo>
                <a:lnTo>
                  <a:pt x="2374966" y="1237381"/>
                </a:lnTo>
                <a:cubicBezTo>
                  <a:pt x="2359078" y="1278351"/>
                  <a:pt x="2346936" y="1320740"/>
                  <a:pt x="2338747" y="1363971"/>
                </a:cubicBezTo>
                <a:cubicBezTo>
                  <a:pt x="2331484" y="1401792"/>
                  <a:pt x="2321656" y="1439093"/>
                  <a:pt x="2309370" y="1475590"/>
                </a:cubicBezTo>
                <a:cubicBezTo>
                  <a:pt x="2197604" y="1786510"/>
                  <a:pt x="1868318" y="1871855"/>
                  <a:pt x="1549666" y="1954216"/>
                </a:cubicBezTo>
                <a:cubicBezTo>
                  <a:pt x="1383952" y="1996607"/>
                  <a:pt x="1222982" y="2038190"/>
                  <a:pt x="1095401" y="2109012"/>
                </a:cubicBezTo>
                <a:lnTo>
                  <a:pt x="1079778" y="2119383"/>
                </a:lnTo>
                <a:lnTo>
                  <a:pt x="1000764" y="2119383"/>
                </a:lnTo>
                <a:lnTo>
                  <a:pt x="1072230" y="2071481"/>
                </a:lnTo>
                <a:cubicBezTo>
                  <a:pt x="1207516" y="1995647"/>
                  <a:pt x="1375118" y="1952857"/>
                  <a:pt x="1540247" y="1910181"/>
                </a:cubicBezTo>
                <a:cubicBezTo>
                  <a:pt x="1847092" y="1831186"/>
                  <a:pt x="2164394" y="1749606"/>
                  <a:pt x="2267861" y="1460609"/>
                </a:cubicBezTo>
                <a:cubicBezTo>
                  <a:pt x="2279587" y="1425754"/>
                  <a:pt x="2288907" y="1390142"/>
                  <a:pt x="2295756" y="1354023"/>
                </a:cubicBezTo>
                <a:cubicBezTo>
                  <a:pt x="2304267" y="1308457"/>
                  <a:pt x="2317033" y="1263789"/>
                  <a:pt x="2333829" y="1220659"/>
                </a:cubicBezTo>
                <a:cubicBezTo>
                  <a:pt x="2395844" y="1072959"/>
                  <a:pt x="2555018" y="976655"/>
                  <a:pt x="2737988" y="975144"/>
                </a:cubicBezTo>
                <a:cubicBezTo>
                  <a:pt x="2800998" y="977644"/>
                  <a:pt x="2863393" y="988731"/>
                  <a:pt x="2923456" y="1008076"/>
                </a:cubicBezTo>
                <a:cubicBezTo>
                  <a:pt x="3008699" y="1031464"/>
                  <a:pt x="3089301" y="1053503"/>
                  <a:pt x="3163854" y="1024548"/>
                </a:cubicBezTo>
                <a:cubicBezTo>
                  <a:pt x="3224143" y="994181"/>
                  <a:pt x="3275073" y="948060"/>
                  <a:pt x="3311163" y="891185"/>
                </a:cubicBezTo>
                <a:cubicBezTo>
                  <a:pt x="3343954" y="845063"/>
                  <a:pt x="3383365" y="804053"/>
                  <a:pt x="3428185" y="769407"/>
                </a:cubicBezTo>
                <a:cubicBezTo>
                  <a:pt x="3488381" y="726693"/>
                  <a:pt x="3549233" y="707825"/>
                  <a:pt x="3610185" y="703817"/>
                </a:cubicBezTo>
                <a:close/>
                <a:moveTo>
                  <a:pt x="3598123" y="563341"/>
                </a:moveTo>
                <a:cubicBezTo>
                  <a:pt x="3705353" y="555961"/>
                  <a:pt x="3813171" y="591738"/>
                  <a:pt x="3918722" y="626763"/>
                </a:cubicBezTo>
                <a:cubicBezTo>
                  <a:pt x="4051750" y="671080"/>
                  <a:pt x="4177384" y="712728"/>
                  <a:pt x="4301505" y="675307"/>
                </a:cubicBezTo>
                <a:cubicBezTo>
                  <a:pt x="4585014" y="589694"/>
                  <a:pt x="4827491" y="514836"/>
                  <a:pt x="5063769" y="855392"/>
                </a:cubicBezTo>
                <a:cubicBezTo>
                  <a:pt x="5121471" y="944177"/>
                  <a:pt x="5171524" y="1037668"/>
                  <a:pt x="5213415" y="1134831"/>
                </a:cubicBezTo>
                <a:cubicBezTo>
                  <a:pt x="5240469" y="1193244"/>
                  <a:pt x="5268512" y="1253621"/>
                  <a:pt x="5299413" y="1310053"/>
                </a:cubicBezTo>
                <a:cubicBezTo>
                  <a:pt x="5440841" y="1568204"/>
                  <a:pt x="5656999" y="1774104"/>
                  <a:pt x="5887233" y="1963469"/>
                </a:cubicBezTo>
                <a:lnTo>
                  <a:pt x="6083143" y="2119383"/>
                </a:lnTo>
                <a:lnTo>
                  <a:pt x="6008810" y="2119383"/>
                </a:lnTo>
                <a:lnTo>
                  <a:pt x="5856131" y="1997889"/>
                </a:lnTo>
                <a:cubicBezTo>
                  <a:pt x="5623041" y="1806024"/>
                  <a:pt x="5404320" y="1596975"/>
                  <a:pt x="5259287" y="1332798"/>
                </a:cubicBezTo>
                <a:cubicBezTo>
                  <a:pt x="5227394" y="1274403"/>
                  <a:pt x="5199176" y="1213470"/>
                  <a:pt x="5171921" y="1154475"/>
                </a:cubicBezTo>
                <a:cubicBezTo>
                  <a:pt x="5130912" y="1059868"/>
                  <a:pt x="5082136" y="968771"/>
                  <a:pt x="5026045" y="882157"/>
                </a:cubicBezTo>
                <a:cubicBezTo>
                  <a:pt x="4819560" y="584525"/>
                  <a:pt x="4621516" y="626776"/>
                  <a:pt x="4315585" y="719705"/>
                </a:cubicBezTo>
                <a:cubicBezTo>
                  <a:pt x="4177127" y="761711"/>
                  <a:pt x="4038666" y="715675"/>
                  <a:pt x="3904293" y="671156"/>
                </a:cubicBezTo>
                <a:cubicBezTo>
                  <a:pt x="3800448" y="636358"/>
                  <a:pt x="3701326" y="602724"/>
                  <a:pt x="3604880" y="608732"/>
                </a:cubicBezTo>
                <a:cubicBezTo>
                  <a:pt x="3547012" y="612336"/>
                  <a:pt x="3490107" y="630211"/>
                  <a:pt x="3433725" y="670669"/>
                </a:cubicBezTo>
                <a:cubicBezTo>
                  <a:pt x="3390364" y="705084"/>
                  <a:pt x="3352189" y="745568"/>
                  <a:pt x="3320431" y="790816"/>
                </a:cubicBezTo>
                <a:cubicBezTo>
                  <a:pt x="3277359" y="857473"/>
                  <a:pt x="3216759" y="911029"/>
                  <a:pt x="3145214" y="945672"/>
                </a:cubicBezTo>
                <a:cubicBezTo>
                  <a:pt x="3052068" y="981968"/>
                  <a:pt x="2955147" y="955764"/>
                  <a:pt x="2862533" y="930665"/>
                </a:cubicBezTo>
                <a:cubicBezTo>
                  <a:pt x="2803429" y="911463"/>
                  <a:pt x="2742006" y="900377"/>
                  <a:pt x="2679930" y="897763"/>
                </a:cubicBezTo>
                <a:cubicBezTo>
                  <a:pt x="2603419" y="895364"/>
                  <a:pt x="2527798" y="914191"/>
                  <a:pt x="2461503" y="952090"/>
                </a:cubicBezTo>
                <a:cubicBezTo>
                  <a:pt x="2395210" y="989988"/>
                  <a:pt x="2340839" y="1045482"/>
                  <a:pt x="2304394" y="1112439"/>
                </a:cubicBezTo>
                <a:lnTo>
                  <a:pt x="2296434" y="1128745"/>
                </a:lnTo>
                <a:cubicBezTo>
                  <a:pt x="2279540" y="1171783"/>
                  <a:pt x="2266967" y="1216403"/>
                  <a:pt x="2258908" y="1261937"/>
                </a:cubicBezTo>
                <a:cubicBezTo>
                  <a:pt x="2251083" y="1301783"/>
                  <a:pt x="2240791" y="1341050"/>
                  <a:pt x="2228031" y="1379581"/>
                </a:cubicBezTo>
                <a:cubicBezTo>
                  <a:pt x="2111421" y="1707359"/>
                  <a:pt x="1762997" y="1799226"/>
                  <a:pt x="1426347" y="1885782"/>
                </a:cubicBezTo>
                <a:cubicBezTo>
                  <a:pt x="1207845" y="1942234"/>
                  <a:pt x="996748" y="1996668"/>
                  <a:pt x="852555" y="2112329"/>
                </a:cubicBezTo>
                <a:lnTo>
                  <a:pt x="845431" y="2119383"/>
                </a:lnTo>
                <a:lnTo>
                  <a:pt x="779171" y="2119383"/>
                </a:lnTo>
                <a:lnTo>
                  <a:pt x="818600" y="2080051"/>
                </a:lnTo>
                <a:cubicBezTo>
                  <a:pt x="972880" y="1955112"/>
                  <a:pt x="1195434" y="1897634"/>
                  <a:pt x="1412857" y="1842153"/>
                </a:cubicBezTo>
                <a:cubicBezTo>
                  <a:pt x="1736745" y="1759943"/>
                  <a:pt x="2075334" y="1673377"/>
                  <a:pt x="2182478" y="1364994"/>
                </a:cubicBezTo>
                <a:cubicBezTo>
                  <a:pt x="2194525" y="1328268"/>
                  <a:pt x="2204302" y="1290761"/>
                  <a:pt x="2211656" y="1252796"/>
                </a:cubicBezTo>
                <a:cubicBezTo>
                  <a:pt x="2220375" y="1204551"/>
                  <a:pt x="2233754" y="1157285"/>
                  <a:pt x="2251599" y="1111661"/>
                </a:cubicBezTo>
                <a:cubicBezTo>
                  <a:pt x="2316216" y="955649"/>
                  <a:pt x="2484237" y="854078"/>
                  <a:pt x="2677095" y="852111"/>
                </a:cubicBezTo>
                <a:cubicBezTo>
                  <a:pt x="2743277" y="854702"/>
                  <a:pt x="2808834" y="866336"/>
                  <a:pt x="2871909" y="886708"/>
                </a:cubicBezTo>
                <a:cubicBezTo>
                  <a:pt x="2962801" y="911397"/>
                  <a:pt x="3048262" y="934371"/>
                  <a:pt x="3127056" y="903657"/>
                </a:cubicBezTo>
                <a:cubicBezTo>
                  <a:pt x="3191085" y="871516"/>
                  <a:pt x="3245074" y="822577"/>
                  <a:pt x="3283225" y="762081"/>
                </a:cubicBezTo>
                <a:cubicBezTo>
                  <a:pt x="3317690" y="713212"/>
                  <a:pt x="3359187" y="669617"/>
                  <a:pt x="3406362" y="632722"/>
                </a:cubicBezTo>
                <a:cubicBezTo>
                  <a:pt x="3469659" y="587736"/>
                  <a:pt x="3533785" y="567770"/>
                  <a:pt x="3598123" y="563341"/>
                </a:cubicBezTo>
                <a:close/>
                <a:moveTo>
                  <a:pt x="3587767" y="423142"/>
                </a:moveTo>
                <a:cubicBezTo>
                  <a:pt x="3700292" y="415502"/>
                  <a:pt x="3813498" y="453238"/>
                  <a:pt x="3924862" y="489327"/>
                </a:cubicBezTo>
                <a:cubicBezTo>
                  <a:pt x="4065498" y="535895"/>
                  <a:pt x="4197911" y="579466"/>
                  <a:pt x="4329014" y="539650"/>
                </a:cubicBezTo>
                <a:cubicBezTo>
                  <a:pt x="4626245" y="448709"/>
                  <a:pt x="4882846" y="369683"/>
                  <a:pt x="5130940" y="727577"/>
                </a:cubicBezTo>
                <a:cubicBezTo>
                  <a:pt x="5191687" y="820918"/>
                  <a:pt x="5244197" y="919336"/>
                  <a:pt x="5287923" y="1021684"/>
                </a:cubicBezTo>
                <a:cubicBezTo>
                  <a:pt x="5316173" y="1083580"/>
                  <a:pt x="5346002" y="1146214"/>
                  <a:pt x="5378485" y="1206343"/>
                </a:cubicBezTo>
                <a:cubicBezTo>
                  <a:pt x="5577389" y="1569022"/>
                  <a:pt x="5916611" y="1833388"/>
                  <a:pt x="6244156" y="2089100"/>
                </a:cubicBezTo>
                <a:lnTo>
                  <a:pt x="6282725" y="2119383"/>
                </a:lnTo>
                <a:lnTo>
                  <a:pt x="6208716" y="2119383"/>
                </a:lnTo>
                <a:lnTo>
                  <a:pt x="5966774" y="1927582"/>
                </a:lnTo>
                <a:cubicBezTo>
                  <a:pt x="5720929" y="1725865"/>
                  <a:pt x="5489988" y="1505532"/>
                  <a:pt x="5337407" y="1227164"/>
                </a:cubicBezTo>
                <a:cubicBezTo>
                  <a:pt x="5303912" y="1166063"/>
                  <a:pt x="5275063" y="1100481"/>
                  <a:pt x="5246021" y="1038212"/>
                </a:cubicBezTo>
                <a:cubicBezTo>
                  <a:pt x="5203400" y="938326"/>
                  <a:pt x="5152114" y="842327"/>
                  <a:pt x="5092814" y="751231"/>
                </a:cubicBezTo>
                <a:cubicBezTo>
                  <a:pt x="4875419" y="437291"/>
                  <a:pt x="4666390" y="482289"/>
                  <a:pt x="4343063" y="581142"/>
                </a:cubicBezTo>
                <a:cubicBezTo>
                  <a:pt x="4197662" y="625501"/>
                  <a:pt x="4051965" y="577416"/>
                  <a:pt x="3910954" y="530642"/>
                </a:cubicBezTo>
                <a:cubicBezTo>
                  <a:pt x="3802009" y="494543"/>
                  <a:pt x="3696799" y="459693"/>
                  <a:pt x="3594625" y="466166"/>
                </a:cubicBezTo>
                <a:cubicBezTo>
                  <a:pt x="3533321" y="470050"/>
                  <a:pt x="3473109" y="488809"/>
                  <a:pt x="3413839" y="531100"/>
                </a:cubicBezTo>
                <a:cubicBezTo>
                  <a:pt x="3368216" y="567619"/>
                  <a:pt x="3328034" y="610533"/>
                  <a:pt x="3294605" y="658453"/>
                </a:cubicBezTo>
                <a:cubicBezTo>
                  <a:pt x="3243738" y="724001"/>
                  <a:pt x="3190943" y="791508"/>
                  <a:pt x="3109983" y="823642"/>
                </a:cubicBezTo>
                <a:cubicBezTo>
                  <a:pt x="3012041" y="861864"/>
                  <a:pt x="2911229" y="834722"/>
                  <a:pt x="2811563" y="807205"/>
                </a:cubicBezTo>
                <a:cubicBezTo>
                  <a:pt x="2749214" y="787220"/>
                  <a:pt x="2684464" y="775661"/>
                  <a:pt x="2619101" y="772768"/>
                </a:cubicBezTo>
                <a:cubicBezTo>
                  <a:pt x="2537869" y="770342"/>
                  <a:pt x="2457658" y="790441"/>
                  <a:pt x="2387405" y="830836"/>
                </a:cubicBezTo>
                <a:cubicBezTo>
                  <a:pt x="2317150" y="871231"/>
                  <a:pt x="2259591" y="930351"/>
                  <a:pt x="2221186" y="1001568"/>
                </a:cubicBezTo>
                <a:lnTo>
                  <a:pt x="2212261" y="1019827"/>
                </a:lnTo>
                <a:cubicBezTo>
                  <a:pt x="2194993" y="1065382"/>
                  <a:pt x="2181871" y="1112430"/>
                  <a:pt x="2173083" y="1160375"/>
                </a:cubicBezTo>
                <a:cubicBezTo>
                  <a:pt x="2165219" y="1202596"/>
                  <a:pt x="2154404" y="1244237"/>
                  <a:pt x="2140725" y="1284996"/>
                </a:cubicBezTo>
                <a:cubicBezTo>
                  <a:pt x="2018735" y="1633693"/>
                  <a:pt x="1651515" y="1727432"/>
                  <a:pt x="1299412" y="1819904"/>
                </a:cubicBezTo>
                <a:cubicBezTo>
                  <a:pt x="1068816" y="1879468"/>
                  <a:pt x="845848" y="1936557"/>
                  <a:pt x="693892" y="2058544"/>
                </a:cubicBezTo>
                <a:lnTo>
                  <a:pt x="632585" y="2119383"/>
                </a:lnTo>
                <a:lnTo>
                  <a:pt x="569461" y="2119383"/>
                </a:lnTo>
                <a:lnTo>
                  <a:pt x="573806" y="2112382"/>
                </a:lnTo>
                <a:cubicBezTo>
                  <a:pt x="730227" y="1917492"/>
                  <a:pt x="1011982" y="1844785"/>
                  <a:pt x="1286665" y="1773760"/>
                </a:cubicBezTo>
                <a:cubicBezTo>
                  <a:pt x="1629112" y="1685228"/>
                  <a:pt x="1983553" y="1593898"/>
                  <a:pt x="2098271" y="1269030"/>
                </a:cubicBezTo>
                <a:cubicBezTo>
                  <a:pt x="2110971" y="1230133"/>
                  <a:pt x="2121152" y="1190447"/>
                  <a:pt x="2128748" y="1150223"/>
                </a:cubicBezTo>
                <a:cubicBezTo>
                  <a:pt x="2138499" y="1100482"/>
                  <a:pt x="2152730" y="1051778"/>
                  <a:pt x="2171346" y="1004640"/>
                </a:cubicBezTo>
                <a:cubicBezTo>
                  <a:pt x="2240118" y="840098"/>
                  <a:pt x="2415509" y="733394"/>
                  <a:pt x="2618039" y="731385"/>
                </a:cubicBezTo>
                <a:cubicBezTo>
                  <a:pt x="2687898" y="733929"/>
                  <a:pt x="2757127" y="746057"/>
                  <a:pt x="2823753" y="767428"/>
                </a:cubicBezTo>
                <a:cubicBezTo>
                  <a:pt x="2917549" y="792108"/>
                  <a:pt x="3008223" y="815267"/>
                  <a:pt x="3092455" y="781376"/>
                </a:cubicBezTo>
                <a:cubicBezTo>
                  <a:pt x="3161212" y="754398"/>
                  <a:pt x="3208242" y="693719"/>
                  <a:pt x="3257243" y="631045"/>
                </a:cubicBezTo>
                <a:cubicBezTo>
                  <a:pt x="3293498" y="580007"/>
                  <a:pt x="3337024" y="534550"/>
                  <a:pt x="3386501" y="496057"/>
                </a:cubicBezTo>
                <a:cubicBezTo>
                  <a:pt x="3452982" y="448645"/>
                  <a:pt x="3520252" y="427726"/>
                  <a:pt x="3587767" y="423142"/>
                </a:cubicBezTo>
                <a:close/>
                <a:moveTo>
                  <a:pt x="3576871" y="282046"/>
                </a:moveTo>
                <a:cubicBezTo>
                  <a:pt x="3695062" y="273581"/>
                  <a:pt x="3813940" y="312846"/>
                  <a:pt x="3930307" y="351067"/>
                </a:cubicBezTo>
                <a:cubicBezTo>
                  <a:pt x="4078138" y="399724"/>
                  <a:pt x="4217567" y="445756"/>
                  <a:pt x="4355652" y="403547"/>
                </a:cubicBezTo>
                <a:cubicBezTo>
                  <a:pt x="4667535" y="307313"/>
                  <a:pt x="4936875" y="223957"/>
                  <a:pt x="5196831" y="599154"/>
                </a:cubicBezTo>
                <a:cubicBezTo>
                  <a:pt x="5260429" y="696944"/>
                  <a:pt x="5315374" y="800034"/>
                  <a:pt x="5360985" y="907303"/>
                </a:cubicBezTo>
                <a:cubicBezTo>
                  <a:pt x="5391567" y="970351"/>
                  <a:pt x="5421617" y="1038408"/>
                  <a:pt x="5456142" y="1101432"/>
                </a:cubicBezTo>
                <a:cubicBezTo>
                  <a:pt x="5665110" y="1483032"/>
                  <a:pt x="6020821" y="1762143"/>
                  <a:pt x="6367249" y="2027594"/>
                </a:cubicBezTo>
                <a:lnTo>
                  <a:pt x="6484515" y="2119383"/>
                </a:lnTo>
                <a:lnTo>
                  <a:pt x="6410223" y="2119383"/>
                </a:lnTo>
                <a:lnTo>
                  <a:pt x="6339742" y="2064170"/>
                </a:lnTo>
                <a:cubicBezTo>
                  <a:pt x="5991292" y="1792888"/>
                  <a:pt x="5630513" y="1512252"/>
                  <a:pt x="5416969" y="1122214"/>
                </a:cubicBezTo>
                <a:cubicBezTo>
                  <a:pt x="5382043" y="1057095"/>
                  <a:pt x="5350649" y="990779"/>
                  <a:pt x="5319856" y="925197"/>
                </a:cubicBezTo>
                <a:cubicBezTo>
                  <a:pt x="5275279" y="821176"/>
                  <a:pt x="5221761" y="721168"/>
                  <a:pt x="5159901" y="626290"/>
                </a:cubicBezTo>
                <a:cubicBezTo>
                  <a:pt x="4930705" y="295960"/>
                  <a:pt x="4710826" y="343368"/>
                  <a:pt x="4370896" y="448519"/>
                </a:cubicBezTo>
                <a:cubicBezTo>
                  <a:pt x="4218512" y="495271"/>
                  <a:pt x="4065819" y="443732"/>
                  <a:pt x="3917222" y="395663"/>
                </a:cubicBezTo>
                <a:cubicBezTo>
                  <a:pt x="3802682" y="358030"/>
                  <a:pt x="3692095" y="321581"/>
                  <a:pt x="3584610" y="328638"/>
                </a:cubicBezTo>
                <a:cubicBezTo>
                  <a:pt x="3520120" y="332873"/>
                  <a:pt x="3456746" y="352770"/>
                  <a:pt x="3394307" y="397472"/>
                </a:cubicBezTo>
                <a:cubicBezTo>
                  <a:pt x="3345663" y="435290"/>
                  <a:pt x="3302715" y="479902"/>
                  <a:pt x="3266778" y="529922"/>
                </a:cubicBezTo>
                <a:cubicBezTo>
                  <a:pt x="3213221" y="599964"/>
                  <a:pt x="3158913" y="669596"/>
                  <a:pt x="3073534" y="703863"/>
                </a:cubicBezTo>
                <a:cubicBezTo>
                  <a:pt x="2970785" y="745013"/>
                  <a:pt x="2862964" y="717363"/>
                  <a:pt x="2761137" y="688313"/>
                </a:cubicBezTo>
                <a:cubicBezTo>
                  <a:pt x="2695493" y="667263"/>
                  <a:pt x="2627388" y="654969"/>
                  <a:pt x="2558546" y="651845"/>
                </a:cubicBezTo>
                <a:cubicBezTo>
                  <a:pt x="2473595" y="649583"/>
                  <a:pt x="2389770" y="670721"/>
                  <a:pt x="2316258" y="712963"/>
                </a:cubicBezTo>
                <a:cubicBezTo>
                  <a:pt x="2242748" y="755209"/>
                  <a:pt x="2182428" y="816888"/>
                  <a:pt x="2141967" y="891186"/>
                </a:cubicBezTo>
                <a:lnTo>
                  <a:pt x="2132256" y="911023"/>
                </a:lnTo>
                <a:cubicBezTo>
                  <a:pt x="2113972" y="959023"/>
                  <a:pt x="2100239" y="1008674"/>
                  <a:pt x="2091248" y="1059300"/>
                </a:cubicBezTo>
                <a:cubicBezTo>
                  <a:pt x="2082938" y="1103736"/>
                  <a:pt x="2071712" y="1147552"/>
                  <a:pt x="2057631" y="1190488"/>
                </a:cubicBezTo>
                <a:cubicBezTo>
                  <a:pt x="1927452" y="1555905"/>
                  <a:pt x="1544193" y="1655760"/>
                  <a:pt x="1171955" y="1751858"/>
                </a:cubicBezTo>
                <a:cubicBezTo>
                  <a:pt x="881740" y="1826474"/>
                  <a:pt x="602962" y="1898835"/>
                  <a:pt x="449938" y="2089321"/>
                </a:cubicBezTo>
                <a:lnTo>
                  <a:pt x="431298" y="2119383"/>
                </a:lnTo>
                <a:lnTo>
                  <a:pt x="375756" y="2119383"/>
                </a:lnTo>
                <a:lnTo>
                  <a:pt x="411862" y="2060976"/>
                </a:lnTo>
                <a:cubicBezTo>
                  <a:pt x="575336" y="1856932"/>
                  <a:pt x="871286" y="1781330"/>
                  <a:pt x="1159607" y="1706868"/>
                </a:cubicBezTo>
                <a:cubicBezTo>
                  <a:pt x="1520243" y="1613757"/>
                  <a:pt x="1893065" y="1517465"/>
                  <a:pt x="2013197" y="1174567"/>
                </a:cubicBezTo>
                <a:cubicBezTo>
                  <a:pt x="2026661" y="1133603"/>
                  <a:pt x="2037422" y="1091752"/>
                  <a:pt x="2045353" y="1049363"/>
                </a:cubicBezTo>
                <a:cubicBezTo>
                  <a:pt x="2055021" y="995886"/>
                  <a:pt x="2069609" y="943481"/>
                  <a:pt x="2089001" y="892732"/>
                </a:cubicBezTo>
                <a:cubicBezTo>
                  <a:pt x="2160575" y="720462"/>
                  <a:pt x="2344434" y="608280"/>
                  <a:pt x="2557071" y="605399"/>
                </a:cubicBezTo>
                <a:cubicBezTo>
                  <a:pt x="2630119" y="607897"/>
                  <a:pt x="2702521" y="620583"/>
                  <a:pt x="2772092" y="643151"/>
                </a:cubicBezTo>
                <a:cubicBezTo>
                  <a:pt x="2872905" y="670291"/>
                  <a:pt x="2968103" y="696085"/>
                  <a:pt x="3055969" y="661640"/>
                </a:cubicBezTo>
                <a:cubicBezTo>
                  <a:pt x="3129004" y="632858"/>
                  <a:pt x="3177980" y="569230"/>
                  <a:pt x="3230205" y="502884"/>
                </a:cubicBezTo>
                <a:cubicBezTo>
                  <a:pt x="3268118" y="448773"/>
                  <a:pt x="3313724" y="400414"/>
                  <a:pt x="3365558" y="359362"/>
                </a:cubicBezTo>
                <a:cubicBezTo>
                  <a:pt x="3435288" y="309385"/>
                  <a:pt x="3505956" y="287123"/>
                  <a:pt x="3576871" y="282046"/>
                </a:cubicBezTo>
                <a:close/>
                <a:moveTo>
                  <a:pt x="3563262" y="138814"/>
                </a:moveTo>
                <a:cubicBezTo>
                  <a:pt x="3686937" y="129789"/>
                  <a:pt x="3811416" y="170812"/>
                  <a:pt x="3933393" y="211165"/>
                </a:cubicBezTo>
                <a:cubicBezTo>
                  <a:pt x="4088415" y="261906"/>
                  <a:pt x="4234484" y="310194"/>
                  <a:pt x="4380060" y="265458"/>
                </a:cubicBezTo>
                <a:cubicBezTo>
                  <a:pt x="4706637" y="163893"/>
                  <a:pt x="4988377" y="75961"/>
                  <a:pt x="5260575" y="468670"/>
                </a:cubicBezTo>
                <a:cubicBezTo>
                  <a:pt x="5327045" y="571706"/>
                  <a:pt x="5384489" y="680230"/>
                  <a:pt x="5432240" y="793054"/>
                </a:cubicBezTo>
                <a:cubicBezTo>
                  <a:pt x="5463491" y="860710"/>
                  <a:pt x="5495890" y="930947"/>
                  <a:pt x="5531937" y="996598"/>
                </a:cubicBezTo>
                <a:cubicBezTo>
                  <a:pt x="5751239" y="1396677"/>
                  <a:pt x="6125512" y="1687318"/>
                  <a:pt x="6487455" y="1968524"/>
                </a:cubicBezTo>
                <a:lnTo>
                  <a:pt x="6630967" y="2080462"/>
                </a:lnTo>
                <a:lnTo>
                  <a:pt x="6675527" y="2119383"/>
                </a:lnTo>
                <a:lnTo>
                  <a:pt x="6607905" y="2119383"/>
                </a:lnTo>
                <a:lnTo>
                  <a:pt x="6606337" y="2118012"/>
                </a:lnTo>
                <a:lnTo>
                  <a:pt x="6462864" y="2006035"/>
                </a:lnTo>
                <a:cubicBezTo>
                  <a:pt x="6097015" y="1721931"/>
                  <a:pt x="5718986" y="1428072"/>
                  <a:pt x="5494786" y="1019324"/>
                </a:cubicBezTo>
                <a:cubicBezTo>
                  <a:pt x="5457525" y="953050"/>
                  <a:pt x="5425298" y="881501"/>
                  <a:pt x="5393471" y="813059"/>
                </a:cubicBezTo>
                <a:cubicBezTo>
                  <a:pt x="5345982" y="702819"/>
                  <a:pt x="5289112" y="596792"/>
                  <a:pt x="5223427" y="496220"/>
                </a:cubicBezTo>
                <a:cubicBezTo>
                  <a:pt x="4983184" y="149910"/>
                  <a:pt x="4752275" y="200104"/>
                  <a:pt x="4395509" y="311016"/>
                </a:cubicBezTo>
                <a:cubicBezTo>
                  <a:pt x="4236004" y="360496"/>
                  <a:pt x="4075726" y="307660"/>
                  <a:pt x="3920287" y="256752"/>
                </a:cubicBezTo>
                <a:cubicBezTo>
                  <a:pt x="3800028" y="217223"/>
                  <a:pt x="3683722" y="178877"/>
                  <a:pt x="3570883" y="186440"/>
                </a:cubicBezTo>
                <a:cubicBezTo>
                  <a:pt x="3503179" y="190978"/>
                  <a:pt x="3436724" y="212042"/>
                  <a:pt x="3371412" y="259293"/>
                </a:cubicBezTo>
                <a:cubicBezTo>
                  <a:pt x="3321002" y="300002"/>
                  <a:pt x="3276716" y="347684"/>
                  <a:pt x="3239886" y="400893"/>
                </a:cubicBezTo>
                <a:cubicBezTo>
                  <a:pt x="3184222" y="473265"/>
                  <a:pt x="3126697" y="548516"/>
                  <a:pt x="3038026" y="583588"/>
                </a:cubicBezTo>
                <a:cubicBezTo>
                  <a:pt x="2930231" y="627123"/>
                  <a:pt x="2819079" y="595418"/>
                  <a:pt x="2707955" y="566620"/>
                </a:cubicBezTo>
                <a:cubicBezTo>
                  <a:pt x="2639064" y="544472"/>
                  <a:pt x="2567513" y="531824"/>
                  <a:pt x="2495288" y="529029"/>
                </a:cubicBezTo>
                <a:cubicBezTo>
                  <a:pt x="2301259" y="530416"/>
                  <a:pt x="2131788" y="628962"/>
                  <a:pt x="2057842" y="780369"/>
                </a:cubicBezTo>
                <a:lnTo>
                  <a:pt x="2047386" y="801745"/>
                </a:lnTo>
                <a:cubicBezTo>
                  <a:pt x="2028122" y="852229"/>
                  <a:pt x="2013773" y="904474"/>
                  <a:pt x="2004546" y="957752"/>
                </a:cubicBezTo>
                <a:cubicBezTo>
                  <a:pt x="1995736" y="1004197"/>
                  <a:pt x="1983970" y="1050059"/>
                  <a:pt x="1969389" y="1095006"/>
                </a:cubicBezTo>
                <a:cubicBezTo>
                  <a:pt x="1835382" y="1479182"/>
                  <a:pt x="1431990" y="1583631"/>
                  <a:pt x="1041955" y="1684498"/>
                </a:cubicBezTo>
                <a:cubicBezTo>
                  <a:pt x="736947" y="1763431"/>
                  <a:pt x="444671" y="1839115"/>
                  <a:pt x="284523" y="2039080"/>
                </a:cubicBezTo>
                <a:lnTo>
                  <a:pt x="234927" y="2119383"/>
                </a:lnTo>
                <a:lnTo>
                  <a:pt x="184471" y="2119383"/>
                </a:lnTo>
                <a:lnTo>
                  <a:pt x="250949" y="2011952"/>
                </a:lnTo>
                <a:cubicBezTo>
                  <a:pt x="422571" y="1797775"/>
                  <a:pt x="732845" y="1717899"/>
                  <a:pt x="1034071" y="1639283"/>
                </a:cubicBezTo>
                <a:cubicBezTo>
                  <a:pt x="1411534" y="1541405"/>
                  <a:pt x="1802542" y="1440533"/>
                  <a:pt x="1929041" y="1078652"/>
                </a:cubicBezTo>
                <a:cubicBezTo>
                  <a:pt x="1942733" y="1035418"/>
                  <a:pt x="1953910" y="991401"/>
                  <a:pt x="1962500" y="946844"/>
                </a:cubicBezTo>
                <a:cubicBezTo>
                  <a:pt x="1972331" y="890726"/>
                  <a:pt x="1987570" y="835677"/>
                  <a:pt x="2007978" y="782484"/>
                </a:cubicBezTo>
                <a:cubicBezTo>
                  <a:pt x="2082779" y="601646"/>
                  <a:pt x="2274735" y="483788"/>
                  <a:pt x="2497464" y="481034"/>
                </a:cubicBezTo>
                <a:cubicBezTo>
                  <a:pt x="2573130" y="483633"/>
                  <a:pt x="2648154" y="496505"/>
                  <a:pt x="2720419" y="519326"/>
                </a:cubicBezTo>
                <a:cubicBezTo>
                  <a:pt x="2826332" y="547945"/>
                  <a:pt x="2926176" y="575090"/>
                  <a:pt x="3018495" y="538465"/>
                </a:cubicBezTo>
                <a:cubicBezTo>
                  <a:pt x="3095392" y="507717"/>
                  <a:pt x="3146612" y="441420"/>
                  <a:pt x="3200934" y="370791"/>
                </a:cubicBezTo>
                <a:cubicBezTo>
                  <a:pt x="3240517" y="314005"/>
                  <a:pt x="3288083" y="263254"/>
                  <a:pt x="3342230" y="220065"/>
                </a:cubicBezTo>
                <a:cubicBezTo>
                  <a:pt x="3415142" y="167661"/>
                  <a:pt x="3489057" y="144228"/>
                  <a:pt x="3563262" y="138814"/>
                </a:cubicBezTo>
                <a:close/>
                <a:moveTo>
                  <a:pt x="3552411" y="1351"/>
                </a:moveTo>
                <a:cubicBezTo>
                  <a:pt x="3681478" y="-8193"/>
                  <a:pt x="3811531" y="34550"/>
                  <a:pt x="3938843" y="76333"/>
                </a:cubicBezTo>
                <a:cubicBezTo>
                  <a:pt x="4101298" y="129703"/>
                  <a:pt x="4253599" y="182031"/>
                  <a:pt x="4406919" y="132368"/>
                </a:cubicBezTo>
                <a:cubicBezTo>
                  <a:pt x="4748801" y="26214"/>
                  <a:pt x="5042868" y="-66211"/>
                  <a:pt x="5327471" y="341677"/>
                </a:cubicBezTo>
                <a:cubicBezTo>
                  <a:pt x="5397359" y="448776"/>
                  <a:pt x="5457667" y="561761"/>
                  <a:pt x="5507629" y="679353"/>
                </a:cubicBezTo>
                <a:cubicBezTo>
                  <a:pt x="5540844" y="749906"/>
                  <a:pt x="5574264" y="822990"/>
                  <a:pt x="5612101" y="891994"/>
                </a:cubicBezTo>
                <a:cubicBezTo>
                  <a:pt x="5842267" y="1311296"/>
                  <a:pt x="6233579" y="1614568"/>
                  <a:pt x="6613112" y="1910181"/>
                </a:cubicBezTo>
                <a:cubicBezTo>
                  <a:pt x="6663256" y="1949087"/>
                  <a:pt x="6713362" y="1988032"/>
                  <a:pt x="6762874" y="2027110"/>
                </a:cubicBezTo>
                <a:lnTo>
                  <a:pt x="6868709" y="2119383"/>
                </a:lnTo>
                <a:lnTo>
                  <a:pt x="6798413" y="2119383"/>
                </a:lnTo>
                <a:lnTo>
                  <a:pt x="6733405" y="2062734"/>
                </a:lnTo>
                <a:lnTo>
                  <a:pt x="6583852" y="1946395"/>
                </a:lnTo>
                <a:cubicBezTo>
                  <a:pt x="6201002" y="1649619"/>
                  <a:pt x="5805173" y="1342709"/>
                  <a:pt x="5571042" y="915710"/>
                </a:cubicBezTo>
                <a:cubicBezTo>
                  <a:pt x="5532594" y="844953"/>
                  <a:pt x="5496842" y="770718"/>
                  <a:pt x="5465564" y="700157"/>
                </a:cubicBezTo>
                <a:cubicBezTo>
                  <a:pt x="5416273" y="585000"/>
                  <a:pt x="5357201" y="474212"/>
                  <a:pt x="5288943" y="369069"/>
                </a:cubicBezTo>
                <a:cubicBezTo>
                  <a:pt x="5037293" y="5584"/>
                  <a:pt x="4795142" y="58980"/>
                  <a:pt x="4421392" y="175977"/>
                </a:cubicBezTo>
                <a:cubicBezTo>
                  <a:pt x="4254532" y="227647"/>
                  <a:pt x="4085064" y="171819"/>
                  <a:pt x="3924985" y="119563"/>
                </a:cubicBezTo>
                <a:cubicBezTo>
                  <a:pt x="3799006" y="78138"/>
                  <a:pt x="3677367" y="38268"/>
                  <a:pt x="3559068" y="46443"/>
                </a:cubicBezTo>
                <a:cubicBezTo>
                  <a:pt x="3488087" y="51347"/>
                  <a:pt x="3418311" y="73548"/>
                  <a:pt x="3349519" y="123086"/>
                </a:cubicBezTo>
                <a:cubicBezTo>
                  <a:pt x="3296564" y="165863"/>
                  <a:pt x="3250087" y="216028"/>
                  <a:pt x="3211497" y="272057"/>
                </a:cubicBezTo>
                <a:cubicBezTo>
                  <a:pt x="3153337" y="347555"/>
                  <a:pt x="3093313" y="425927"/>
                  <a:pt x="3000780" y="462968"/>
                </a:cubicBezTo>
                <a:cubicBezTo>
                  <a:pt x="2890277" y="505146"/>
                  <a:pt x="2772360" y="475421"/>
                  <a:pt x="2659076" y="445090"/>
                </a:cubicBezTo>
                <a:cubicBezTo>
                  <a:pt x="2587065" y="421891"/>
                  <a:pt x="2512215" y="408642"/>
                  <a:pt x="2436651" y="405672"/>
                </a:cubicBezTo>
                <a:cubicBezTo>
                  <a:pt x="2232934" y="408100"/>
                  <a:pt x="2056190" y="510703"/>
                  <a:pt x="1978788" y="669134"/>
                </a:cubicBezTo>
                <a:cubicBezTo>
                  <a:pt x="1974986" y="676915"/>
                  <a:pt x="1971219" y="684652"/>
                  <a:pt x="1967413" y="692429"/>
                </a:cubicBezTo>
                <a:cubicBezTo>
                  <a:pt x="1947386" y="745444"/>
                  <a:pt x="1932270" y="800220"/>
                  <a:pt x="1922288" y="856040"/>
                </a:cubicBezTo>
                <a:cubicBezTo>
                  <a:pt x="1913514" y="904774"/>
                  <a:pt x="1901347" y="952818"/>
                  <a:pt x="1885908" y="999817"/>
                </a:cubicBezTo>
                <a:cubicBezTo>
                  <a:pt x="1746443" y="1402060"/>
                  <a:pt x="1324477" y="1510896"/>
                  <a:pt x="916450" y="1616921"/>
                </a:cubicBezTo>
                <a:cubicBezTo>
                  <a:pt x="544185" y="1713188"/>
                  <a:pt x="188501" y="1804304"/>
                  <a:pt x="51859" y="2104213"/>
                </a:cubicBezTo>
                <a:lnTo>
                  <a:pt x="47096" y="2119383"/>
                </a:lnTo>
                <a:lnTo>
                  <a:pt x="0" y="2119383"/>
                </a:lnTo>
                <a:lnTo>
                  <a:pt x="12997" y="2085859"/>
                </a:lnTo>
                <a:cubicBezTo>
                  <a:pt x="160431" y="1765539"/>
                  <a:pt x="539568" y="1667106"/>
                  <a:pt x="907594" y="1571715"/>
                </a:cubicBezTo>
                <a:cubicBezTo>
                  <a:pt x="1302462" y="1468878"/>
                  <a:pt x="1712623" y="1362453"/>
                  <a:pt x="1843410" y="983888"/>
                </a:cubicBezTo>
                <a:cubicBezTo>
                  <a:pt x="1857861" y="938583"/>
                  <a:pt x="1869581" y="892445"/>
                  <a:pt x="1878504" y="845719"/>
                </a:cubicBezTo>
                <a:cubicBezTo>
                  <a:pt x="1888385" y="787703"/>
                  <a:pt x="1903848" y="730849"/>
                  <a:pt x="1924718" y="675921"/>
                </a:cubicBezTo>
                <a:cubicBezTo>
                  <a:pt x="2002532" y="486932"/>
                  <a:pt x="2203138" y="363226"/>
                  <a:pt x="2435379" y="359810"/>
                </a:cubicBezTo>
                <a:cubicBezTo>
                  <a:pt x="2515368" y="362596"/>
                  <a:pt x="2594613" y="376566"/>
                  <a:pt x="2670806" y="401293"/>
                </a:cubicBezTo>
                <a:cubicBezTo>
                  <a:pt x="2781534" y="430880"/>
                  <a:pt x="2884873" y="457805"/>
                  <a:pt x="2983252" y="420701"/>
                </a:cubicBezTo>
                <a:cubicBezTo>
                  <a:pt x="3063799" y="388404"/>
                  <a:pt x="3117312" y="318399"/>
                  <a:pt x="3174135" y="244650"/>
                </a:cubicBezTo>
                <a:cubicBezTo>
                  <a:pt x="3215188" y="184843"/>
                  <a:pt x="3264982" y="131563"/>
                  <a:pt x="3321957" y="86504"/>
                </a:cubicBezTo>
                <a:cubicBezTo>
                  <a:pt x="3397884" y="31628"/>
                  <a:pt x="3474970" y="7077"/>
                  <a:pt x="3552411" y="1351"/>
                </a:cubicBezTo>
                <a:close/>
              </a:path>
            </a:pathLst>
          </a:custGeom>
          <a:solidFill>
            <a:schemeClr val="bg1">
              <a:alpha val="40000"/>
            </a:schemeClr>
          </a:solidFill>
          <a:ln w="4689"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nl-NL"/>
            </a:defPPr>
          </a:lstStyle>
          <a:p>
            <a:pPr lvl="0" rtl="0"/>
            <a:endParaRPr lang="nl-NL">
              <a:solidFill>
                <a:schemeClr val="tx1"/>
              </a:solidFill>
            </a:endParaRPr>
          </a:p>
        </p:txBody>
      </p:sp>
      <p:sp>
        <p:nvSpPr>
          <p:cNvPr id="80" name="Vrije vorm: Vorm 79">
            <a:extLst>
              <a:ext uri="{FF2B5EF4-FFF2-40B4-BE49-F238E27FC236}">
                <a16:creationId xmlns:a16="http://schemas.microsoft.com/office/drawing/2014/main" id="{C2D02FED-319F-8762-87FA-94E5FD0F3D9A}"/>
              </a:ext>
            </a:extLst>
          </p:cNvPr>
          <p:cNvSpPr/>
          <p:nvPr userDrawn="1"/>
        </p:nvSpPr>
        <p:spPr>
          <a:xfrm>
            <a:off x="4023488" y="3890130"/>
            <a:ext cx="8168513" cy="2967871"/>
          </a:xfrm>
          <a:custGeom>
            <a:avLst/>
            <a:gdLst>
              <a:gd name="connsiteX0" fmla="*/ 4803593 w 8168513"/>
              <a:gd name="connsiteY0" fmla="*/ 2961976 h 2967871"/>
              <a:gd name="connsiteX1" fmla="*/ 4831023 w 8168513"/>
              <a:gd name="connsiteY1" fmla="*/ 2967871 h 2967871"/>
              <a:gd name="connsiteX2" fmla="*/ 4736013 w 8168513"/>
              <a:gd name="connsiteY2" fmla="*/ 2967871 h 2967871"/>
              <a:gd name="connsiteX3" fmla="*/ 4746349 w 8168513"/>
              <a:gd name="connsiteY3" fmla="*/ 2963828 h 2967871"/>
              <a:gd name="connsiteX4" fmla="*/ 4803593 w 8168513"/>
              <a:gd name="connsiteY4" fmla="*/ 2961976 h 2967871"/>
              <a:gd name="connsiteX5" fmla="*/ 4332565 w 8168513"/>
              <a:gd name="connsiteY5" fmla="*/ 2938579 h 2967871"/>
              <a:gd name="connsiteX6" fmla="*/ 4427662 w 8168513"/>
              <a:gd name="connsiteY6" fmla="*/ 2956654 h 2967871"/>
              <a:gd name="connsiteX7" fmla="*/ 4472903 w 8168513"/>
              <a:gd name="connsiteY7" fmla="*/ 2967871 h 2967871"/>
              <a:gd name="connsiteX8" fmla="*/ 4208564 w 8168513"/>
              <a:gd name="connsiteY8" fmla="*/ 2967871 h 2967871"/>
              <a:gd name="connsiteX9" fmla="*/ 4209970 w 8168513"/>
              <a:gd name="connsiteY9" fmla="*/ 2966812 h 2967871"/>
              <a:gd name="connsiteX10" fmla="*/ 4332565 w 8168513"/>
              <a:gd name="connsiteY10" fmla="*/ 2938579 h 2967871"/>
              <a:gd name="connsiteX11" fmla="*/ 4796130 w 8168513"/>
              <a:gd name="connsiteY11" fmla="*/ 2825356 h 2967871"/>
              <a:gd name="connsiteX12" fmla="*/ 4919813 w 8168513"/>
              <a:gd name="connsiteY12" fmla="*/ 2859502 h 2967871"/>
              <a:gd name="connsiteX13" fmla="*/ 5088137 w 8168513"/>
              <a:gd name="connsiteY13" fmla="*/ 2884989 h 2967871"/>
              <a:gd name="connsiteX14" fmla="*/ 5411957 w 8168513"/>
              <a:gd name="connsiteY14" fmla="*/ 2935093 h 2967871"/>
              <a:gd name="connsiteX15" fmla="*/ 5438704 w 8168513"/>
              <a:gd name="connsiteY15" fmla="*/ 2967871 h 2967871"/>
              <a:gd name="connsiteX16" fmla="*/ 5379799 w 8168513"/>
              <a:gd name="connsiteY16" fmla="*/ 2967871 h 2967871"/>
              <a:gd name="connsiteX17" fmla="*/ 5348778 w 8168513"/>
              <a:gd name="connsiteY17" fmla="*/ 2939958 h 2967871"/>
              <a:gd name="connsiteX18" fmla="*/ 5099691 w 8168513"/>
              <a:gd name="connsiteY18" fmla="*/ 2929606 h 2967871"/>
              <a:gd name="connsiteX19" fmla="*/ 4901838 w 8168513"/>
              <a:gd name="connsiteY19" fmla="*/ 2900254 h 2967871"/>
              <a:gd name="connsiteX20" fmla="*/ 4793893 w 8168513"/>
              <a:gd name="connsiteY20" fmla="*/ 2869646 h 2967871"/>
              <a:gd name="connsiteX21" fmla="*/ 4692356 w 8168513"/>
              <a:gd name="connsiteY21" fmla="*/ 2889756 h 2967871"/>
              <a:gd name="connsiteX22" fmla="*/ 4641477 w 8168513"/>
              <a:gd name="connsiteY22" fmla="*/ 2938495 h 2967871"/>
              <a:gd name="connsiteX23" fmla="*/ 4612801 w 8168513"/>
              <a:gd name="connsiteY23" fmla="*/ 2967871 h 2967871"/>
              <a:gd name="connsiteX24" fmla="*/ 4531435 w 8168513"/>
              <a:gd name="connsiteY24" fmla="*/ 2967871 h 2967871"/>
              <a:gd name="connsiteX25" fmla="*/ 4539339 w 8168513"/>
              <a:gd name="connsiteY25" fmla="*/ 2967476 h 2967871"/>
              <a:gd name="connsiteX26" fmla="*/ 4608574 w 8168513"/>
              <a:gd name="connsiteY26" fmla="*/ 2910860 h 2967871"/>
              <a:gd name="connsiteX27" fmla="*/ 4669831 w 8168513"/>
              <a:gd name="connsiteY27" fmla="*/ 2853736 h 2967871"/>
              <a:gd name="connsiteX28" fmla="*/ 4796130 w 8168513"/>
              <a:gd name="connsiteY28" fmla="*/ 2825356 h 2967871"/>
              <a:gd name="connsiteX29" fmla="*/ 4788553 w 8168513"/>
              <a:gd name="connsiteY29" fmla="*/ 2683621 h 2967871"/>
              <a:gd name="connsiteX30" fmla="*/ 4925877 w 8168513"/>
              <a:gd name="connsiteY30" fmla="*/ 2720125 h 2967871"/>
              <a:gd name="connsiteX31" fmla="*/ 5117911 w 8168513"/>
              <a:gd name="connsiteY31" fmla="*/ 2750497 h 2967871"/>
              <a:gd name="connsiteX32" fmla="*/ 5524726 w 8168513"/>
              <a:gd name="connsiteY32" fmla="*/ 2861707 h 2967871"/>
              <a:gd name="connsiteX33" fmla="*/ 5582749 w 8168513"/>
              <a:gd name="connsiteY33" fmla="*/ 2967871 h 2967871"/>
              <a:gd name="connsiteX34" fmla="*/ 5528196 w 8168513"/>
              <a:gd name="connsiteY34" fmla="*/ 2967871 h 2967871"/>
              <a:gd name="connsiteX35" fmla="*/ 5485420 w 8168513"/>
              <a:gd name="connsiteY35" fmla="*/ 2887729 h 2967871"/>
              <a:gd name="connsiteX36" fmla="*/ 5128536 w 8168513"/>
              <a:gd name="connsiteY36" fmla="*/ 2795076 h 2967871"/>
              <a:gd name="connsiteX37" fmla="*/ 4909313 w 8168513"/>
              <a:gd name="connsiteY37" fmla="*/ 2763945 h 2967871"/>
              <a:gd name="connsiteX38" fmla="*/ 4787941 w 8168513"/>
              <a:gd name="connsiteY38" fmla="*/ 2730512 h 2967871"/>
              <a:gd name="connsiteX39" fmla="*/ 4672448 w 8168513"/>
              <a:gd name="connsiteY39" fmla="*/ 2754055 h 2967871"/>
              <a:gd name="connsiteX40" fmla="*/ 4615258 w 8168513"/>
              <a:gd name="connsiteY40" fmla="*/ 2809796 h 2967871"/>
              <a:gd name="connsiteX41" fmla="*/ 4517383 w 8168513"/>
              <a:gd name="connsiteY41" fmla="*/ 2888449 h 2967871"/>
              <a:gd name="connsiteX42" fmla="*/ 4363202 w 8168513"/>
              <a:gd name="connsiteY42" fmla="*/ 2877556 h 2967871"/>
              <a:gd name="connsiteX43" fmla="*/ 4270453 w 8168513"/>
              <a:gd name="connsiteY43" fmla="*/ 2859635 h 2967871"/>
              <a:gd name="connsiteX44" fmla="*/ 4161721 w 8168513"/>
              <a:gd name="connsiteY44" fmla="*/ 2885082 h 2967871"/>
              <a:gd name="connsiteX45" fmla="*/ 4082834 w 8168513"/>
              <a:gd name="connsiteY45" fmla="*/ 2963694 h 2967871"/>
              <a:gd name="connsiteX46" fmla="*/ 4081458 w 8168513"/>
              <a:gd name="connsiteY46" fmla="*/ 2967871 h 2967871"/>
              <a:gd name="connsiteX47" fmla="*/ 4031169 w 8168513"/>
              <a:gd name="connsiteY47" fmla="*/ 2967871 h 2967871"/>
              <a:gd name="connsiteX48" fmla="*/ 4039334 w 8168513"/>
              <a:gd name="connsiteY48" fmla="*/ 2942914 h 2967871"/>
              <a:gd name="connsiteX49" fmla="*/ 4137168 w 8168513"/>
              <a:gd name="connsiteY49" fmla="*/ 2843691 h 2967871"/>
              <a:gd name="connsiteX50" fmla="*/ 4272983 w 8168513"/>
              <a:gd name="connsiteY50" fmla="*/ 2810892 h 2967871"/>
              <a:gd name="connsiteX51" fmla="*/ 4378016 w 8168513"/>
              <a:gd name="connsiteY51" fmla="*/ 2830421 h 2967871"/>
              <a:gd name="connsiteX52" fmla="*/ 4503105 w 8168513"/>
              <a:gd name="connsiteY52" fmla="*/ 2843471 h 2967871"/>
              <a:gd name="connsiteX53" fmla="*/ 4582704 w 8168513"/>
              <a:gd name="connsiteY53" fmla="*/ 2779464 h 2967871"/>
              <a:gd name="connsiteX54" fmla="*/ 4649505 w 8168513"/>
              <a:gd name="connsiteY54" fmla="*/ 2715922 h 2967871"/>
              <a:gd name="connsiteX55" fmla="*/ 4788553 w 8168513"/>
              <a:gd name="connsiteY55" fmla="*/ 2683621 h 2967871"/>
              <a:gd name="connsiteX56" fmla="*/ 4779426 w 8168513"/>
              <a:gd name="connsiteY56" fmla="*/ 2540234 h 2967871"/>
              <a:gd name="connsiteX57" fmla="*/ 4929582 w 8168513"/>
              <a:gd name="connsiteY57" fmla="*/ 2580040 h 2967871"/>
              <a:gd name="connsiteX58" fmla="*/ 5142986 w 8168513"/>
              <a:gd name="connsiteY58" fmla="*/ 2612193 h 2967871"/>
              <a:gd name="connsiteX59" fmla="*/ 5589641 w 8168513"/>
              <a:gd name="connsiteY59" fmla="*/ 2730871 h 2967871"/>
              <a:gd name="connsiteX60" fmla="*/ 5678375 w 8168513"/>
              <a:gd name="connsiteY60" fmla="*/ 2894489 h 2967871"/>
              <a:gd name="connsiteX61" fmla="*/ 5714123 w 8168513"/>
              <a:gd name="connsiteY61" fmla="*/ 2967871 h 2967871"/>
              <a:gd name="connsiteX62" fmla="*/ 5657145 w 8168513"/>
              <a:gd name="connsiteY62" fmla="*/ 2967871 h 2967871"/>
              <a:gd name="connsiteX63" fmla="*/ 5631316 w 8168513"/>
              <a:gd name="connsiteY63" fmla="*/ 2915707 h 2967871"/>
              <a:gd name="connsiteX64" fmla="*/ 5546476 w 8168513"/>
              <a:gd name="connsiteY64" fmla="*/ 2758863 h 2967871"/>
              <a:gd name="connsiteX65" fmla="*/ 5149921 w 8168513"/>
              <a:gd name="connsiteY65" fmla="*/ 2658361 h 2967871"/>
              <a:gd name="connsiteX66" fmla="*/ 4909512 w 8168513"/>
              <a:gd name="connsiteY66" fmla="*/ 2625081 h 2967871"/>
              <a:gd name="connsiteX67" fmla="*/ 4774953 w 8168513"/>
              <a:gd name="connsiteY67" fmla="*/ 2588725 h 2967871"/>
              <a:gd name="connsiteX68" fmla="*/ 4647679 w 8168513"/>
              <a:gd name="connsiteY68" fmla="*/ 2616876 h 2967871"/>
              <a:gd name="connsiteX69" fmla="*/ 4584345 w 8168513"/>
              <a:gd name="connsiteY69" fmla="*/ 2679238 h 2967871"/>
              <a:gd name="connsiteX70" fmla="*/ 4477814 w 8168513"/>
              <a:gd name="connsiteY70" fmla="*/ 2766686 h 2967871"/>
              <a:gd name="connsiteX71" fmla="*/ 4309296 w 8168513"/>
              <a:gd name="connsiteY71" fmla="*/ 2755476 h 2967871"/>
              <a:gd name="connsiteX72" fmla="*/ 4206614 w 8168513"/>
              <a:gd name="connsiteY72" fmla="*/ 2736105 h 2967871"/>
              <a:gd name="connsiteX73" fmla="*/ 4084709 w 8168513"/>
              <a:gd name="connsiteY73" fmla="*/ 2763912 h 2967871"/>
              <a:gd name="connsiteX74" fmla="*/ 3996032 w 8168513"/>
              <a:gd name="connsiteY74" fmla="*/ 2851552 h 2967871"/>
              <a:gd name="connsiteX75" fmla="*/ 3994326 w 8168513"/>
              <a:gd name="connsiteY75" fmla="*/ 2855046 h 2967871"/>
              <a:gd name="connsiteX76" fmla="*/ 3971850 w 8168513"/>
              <a:gd name="connsiteY76" fmla="*/ 2926785 h 2967871"/>
              <a:gd name="connsiteX77" fmla="*/ 3959610 w 8168513"/>
              <a:gd name="connsiteY77" fmla="*/ 2967871 h 2967871"/>
              <a:gd name="connsiteX78" fmla="*/ 3915868 w 8168513"/>
              <a:gd name="connsiteY78" fmla="*/ 2967871 h 2967871"/>
              <a:gd name="connsiteX79" fmla="*/ 3931362 w 8168513"/>
              <a:gd name="connsiteY79" fmla="*/ 2915663 h 2967871"/>
              <a:gd name="connsiteX80" fmla="*/ 3956082 w 8168513"/>
              <a:gd name="connsiteY80" fmla="*/ 2836358 h 2967871"/>
              <a:gd name="connsiteX81" fmla="*/ 4061839 w 8168513"/>
              <a:gd name="connsiteY81" fmla="*/ 2726082 h 2967871"/>
              <a:gd name="connsiteX82" fmla="*/ 4210730 w 8168513"/>
              <a:gd name="connsiteY82" fmla="*/ 2690052 h 2967871"/>
              <a:gd name="connsiteX83" fmla="*/ 4325859 w 8168513"/>
              <a:gd name="connsiteY83" fmla="*/ 2711657 h 2967871"/>
              <a:gd name="connsiteX84" fmla="*/ 4465102 w 8168513"/>
              <a:gd name="connsiteY84" fmla="*/ 2723445 h 2967871"/>
              <a:gd name="connsiteX85" fmla="*/ 4554296 w 8168513"/>
              <a:gd name="connsiteY85" fmla="*/ 2647733 h 2967871"/>
              <a:gd name="connsiteX86" fmla="*/ 4627215 w 8168513"/>
              <a:gd name="connsiteY86" fmla="*/ 2576612 h 2967871"/>
              <a:gd name="connsiteX87" fmla="*/ 4779426 w 8168513"/>
              <a:gd name="connsiteY87" fmla="*/ 2540234 h 2967871"/>
              <a:gd name="connsiteX88" fmla="*/ 4732327 w 8168513"/>
              <a:gd name="connsiteY88" fmla="*/ 2396356 h 2967871"/>
              <a:gd name="connsiteX89" fmla="*/ 4937036 w 8168513"/>
              <a:gd name="connsiteY89" fmla="*/ 2439899 h 2967871"/>
              <a:gd name="connsiteX90" fmla="*/ 5171625 w 8168513"/>
              <a:gd name="connsiteY90" fmla="*/ 2474201 h 2967871"/>
              <a:gd name="connsiteX91" fmla="*/ 5657575 w 8168513"/>
              <a:gd name="connsiteY91" fmla="*/ 2600520 h 2967871"/>
              <a:gd name="connsiteX92" fmla="*/ 5754073 w 8168513"/>
              <a:gd name="connsiteY92" fmla="*/ 2778984 h 2967871"/>
              <a:gd name="connsiteX93" fmla="*/ 5808062 w 8168513"/>
              <a:gd name="connsiteY93" fmla="*/ 2888076 h 2967871"/>
              <a:gd name="connsiteX94" fmla="*/ 5861964 w 8168513"/>
              <a:gd name="connsiteY94" fmla="*/ 2967871 h 2967871"/>
              <a:gd name="connsiteX95" fmla="*/ 5802496 w 8168513"/>
              <a:gd name="connsiteY95" fmla="*/ 2967871 h 2967871"/>
              <a:gd name="connsiteX96" fmla="*/ 5764888 w 8168513"/>
              <a:gd name="connsiteY96" fmla="*/ 2911240 h 2967871"/>
              <a:gd name="connsiteX97" fmla="*/ 5709299 w 8168513"/>
              <a:gd name="connsiteY97" fmla="*/ 2799443 h 2967871"/>
              <a:gd name="connsiteX98" fmla="*/ 5616936 w 8168513"/>
              <a:gd name="connsiteY98" fmla="*/ 2628296 h 2967871"/>
              <a:gd name="connsiteX99" fmla="*/ 5181644 w 8168513"/>
              <a:gd name="connsiteY99" fmla="*/ 2519988 h 2967871"/>
              <a:gd name="connsiteX100" fmla="*/ 4919686 w 8168513"/>
              <a:gd name="connsiteY100" fmla="*/ 2485297 h 2967871"/>
              <a:gd name="connsiteX101" fmla="*/ 4771872 w 8168513"/>
              <a:gd name="connsiteY101" fmla="*/ 2445776 h 2967871"/>
              <a:gd name="connsiteX102" fmla="*/ 4633024 w 8168513"/>
              <a:gd name="connsiteY102" fmla="*/ 2478444 h 2967871"/>
              <a:gd name="connsiteX103" fmla="*/ 4563373 w 8168513"/>
              <a:gd name="connsiteY103" fmla="*/ 2547805 h 2967871"/>
              <a:gd name="connsiteX104" fmla="*/ 4447475 w 8168513"/>
              <a:gd name="connsiteY104" fmla="*/ 2643597 h 2967871"/>
              <a:gd name="connsiteX105" fmla="*/ 4264167 w 8168513"/>
              <a:gd name="connsiteY105" fmla="*/ 2631950 h 2967871"/>
              <a:gd name="connsiteX106" fmla="*/ 4151762 w 8168513"/>
              <a:gd name="connsiteY106" fmla="*/ 2610707 h 2967871"/>
              <a:gd name="connsiteX107" fmla="*/ 4017962 w 8168513"/>
              <a:gd name="connsiteY107" fmla="*/ 2641710 h 2967871"/>
              <a:gd name="connsiteX108" fmla="*/ 3920766 w 8168513"/>
              <a:gd name="connsiteY108" fmla="*/ 2738277 h 2967871"/>
              <a:gd name="connsiteX109" fmla="*/ 3918099 w 8168513"/>
              <a:gd name="connsiteY109" fmla="*/ 2743726 h 2967871"/>
              <a:gd name="connsiteX110" fmla="*/ 3893554 w 8168513"/>
              <a:gd name="connsiteY110" fmla="*/ 2822655 h 2967871"/>
              <a:gd name="connsiteX111" fmla="*/ 3872446 w 8168513"/>
              <a:gd name="connsiteY111" fmla="*/ 2895553 h 2967871"/>
              <a:gd name="connsiteX112" fmla="*/ 3837105 w 8168513"/>
              <a:gd name="connsiteY112" fmla="*/ 2964985 h 2967871"/>
              <a:gd name="connsiteX113" fmla="*/ 3834746 w 8168513"/>
              <a:gd name="connsiteY113" fmla="*/ 2967871 h 2967871"/>
              <a:gd name="connsiteX114" fmla="*/ 3775645 w 8168513"/>
              <a:gd name="connsiteY114" fmla="*/ 2967871 h 2967871"/>
              <a:gd name="connsiteX115" fmla="*/ 3798181 w 8168513"/>
              <a:gd name="connsiteY115" fmla="*/ 2940815 h 2967871"/>
              <a:gd name="connsiteX116" fmla="*/ 3830360 w 8168513"/>
              <a:gd name="connsiteY116" fmla="*/ 2878813 h 2967871"/>
              <a:gd name="connsiteX117" fmla="*/ 3849988 w 8168513"/>
              <a:gd name="connsiteY117" fmla="*/ 2811921 h 2967871"/>
              <a:gd name="connsiteX118" fmla="*/ 3877133 w 8168513"/>
              <a:gd name="connsiteY118" fmla="*/ 2724680 h 2967871"/>
              <a:gd name="connsiteX119" fmla="*/ 3880368 w 8168513"/>
              <a:gd name="connsiteY119" fmla="*/ 2718065 h 2967871"/>
              <a:gd name="connsiteX120" fmla="*/ 3994684 w 8168513"/>
              <a:gd name="connsiteY120" fmla="*/ 2601542 h 2967871"/>
              <a:gd name="connsiteX121" fmla="*/ 4153764 w 8168513"/>
              <a:gd name="connsiteY121" fmla="*/ 2563089 h 2967871"/>
              <a:gd name="connsiteX122" fmla="*/ 4278967 w 8168513"/>
              <a:gd name="connsiteY122" fmla="*/ 2585813 h 2967871"/>
              <a:gd name="connsiteX123" fmla="*/ 4433573 w 8168513"/>
              <a:gd name="connsiteY123" fmla="*/ 2598826 h 2967871"/>
              <a:gd name="connsiteX124" fmla="*/ 4528865 w 8168513"/>
              <a:gd name="connsiteY124" fmla="*/ 2516528 h 2967871"/>
              <a:gd name="connsiteX125" fmla="*/ 4608316 w 8168513"/>
              <a:gd name="connsiteY125" fmla="*/ 2437992 h 2967871"/>
              <a:gd name="connsiteX126" fmla="*/ 4732327 w 8168513"/>
              <a:gd name="connsiteY126" fmla="*/ 2396356 h 2967871"/>
              <a:gd name="connsiteX127" fmla="*/ 4716275 w 8168513"/>
              <a:gd name="connsiteY127" fmla="*/ 2257120 h 2967871"/>
              <a:gd name="connsiteX128" fmla="*/ 4937815 w 8168513"/>
              <a:gd name="connsiteY128" fmla="*/ 2303692 h 2967871"/>
              <a:gd name="connsiteX129" fmla="*/ 5193360 w 8168513"/>
              <a:gd name="connsiteY129" fmla="*/ 2339609 h 2967871"/>
              <a:gd name="connsiteX130" fmla="*/ 5718977 w 8168513"/>
              <a:gd name="connsiteY130" fmla="*/ 2473773 h 2967871"/>
              <a:gd name="connsiteX131" fmla="*/ 5822055 w 8168513"/>
              <a:gd name="connsiteY131" fmla="*/ 2668434 h 2967871"/>
              <a:gd name="connsiteX132" fmla="*/ 5880639 w 8168513"/>
              <a:gd name="connsiteY132" fmla="*/ 2786995 h 2967871"/>
              <a:gd name="connsiteX133" fmla="*/ 5991567 w 8168513"/>
              <a:gd name="connsiteY133" fmla="*/ 2950897 h 2967871"/>
              <a:gd name="connsiteX134" fmla="*/ 6007179 w 8168513"/>
              <a:gd name="connsiteY134" fmla="*/ 2967871 h 2967871"/>
              <a:gd name="connsiteX135" fmla="*/ 5949384 w 8168513"/>
              <a:gd name="connsiteY135" fmla="*/ 2967871 h 2967871"/>
              <a:gd name="connsiteX136" fmla="*/ 5843428 w 8168513"/>
              <a:gd name="connsiteY136" fmla="*/ 2810675 h 2967871"/>
              <a:gd name="connsiteX137" fmla="*/ 5783323 w 8168513"/>
              <a:gd name="connsiteY137" fmla="*/ 2689405 h 2967871"/>
              <a:gd name="connsiteX138" fmla="*/ 5681087 w 8168513"/>
              <a:gd name="connsiteY138" fmla="*/ 2502866 h 2967871"/>
              <a:gd name="connsiteX139" fmla="*/ 5206126 w 8168513"/>
              <a:gd name="connsiteY139" fmla="*/ 2386712 h 2967871"/>
              <a:gd name="connsiteX140" fmla="*/ 4923017 w 8168513"/>
              <a:gd name="connsiteY140" fmla="*/ 2349829 h 2967871"/>
              <a:gd name="connsiteX141" fmla="*/ 4761829 w 8168513"/>
              <a:gd name="connsiteY141" fmla="*/ 2306989 h 2967871"/>
              <a:gd name="connsiteX142" fmla="*/ 4610111 w 8168513"/>
              <a:gd name="connsiteY142" fmla="*/ 2341256 h 2967871"/>
              <a:gd name="connsiteX143" fmla="*/ 4534345 w 8168513"/>
              <a:gd name="connsiteY143" fmla="*/ 2418198 h 2967871"/>
              <a:gd name="connsiteX144" fmla="*/ 4410163 w 8168513"/>
              <a:gd name="connsiteY144" fmla="*/ 2522988 h 2967871"/>
              <a:gd name="connsiteX145" fmla="*/ 4212697 w 8168513"/>
              <a:gd name="connsiteY145" fmla="*/ 2510655 h 2967871"/>
              <a:gd name="connsiteX146" fmla="*/ 4090399 w 8168513"/>
              <a:gd name="connsiteY146" fmla="*/ 2487921 h 2967871"/>
              <a:gd name="connsiteX147" fmla="*/ 3944136 w 8168513"/>
              <a:gd name="connsiteY147" fmla="*/ 2522275 h 2967871"/>
              <a:gd name="connsiteX148" fmla="*/ 3838182 w 8168513"/>
              <a:gd name="connsiteY148" fmla="*/ 2628238 h 2967871"/>
              <a:gd name="connsiteX149" fmla="*/ 3834942 w 8168513"/>
              <a:gd name="connsiteY149" fmla="*/ 2634850 h 2967871"/>
              <a:gd name="connsiteX150" fmla="*/ 3808388 w 8168513"/>
              <a:gd name="connsiteY150" fmla="*/ 2721880 h 2967871"/>
              <a:gd name="connsiteX151" fmla="*/ 3785779 w 8168513"/>
              <a:gd name="connsiteY151" fmla="*/ 2800803 h 2967871"/>
              <a:gd name="connsiteX152" fmla="*/ 3696644 w 8168513"/>
              <a:gd name="connsiteY152" fmla="*/ 2939293 h 2967871"/>
              <a:gd name="connsiteX153" fmla="*/ 3662468 w 8168513"/>
              <a:gd name="connsiteY153" fmla="*/ 2967871 h 2967871"/>
              <a:gd name="connsiteX154" fmla="*/ 3584482 w 8168513"/>
              <a:gd name="connsiteY154" fmla="*/ 2967871 h 2967871"/>
              <a:gd name="connsiteX155" fmla="*/ 3603808 w 8168513"/>
              <a:gd name="connsiteY155" fmla="*/ 2956650 h 2967871"/>
              <a:gd name="connsiteX156" fmla="*/ 3743702 w 8168513"/>
              <a:gd name="connsiteY156" fmla="*/ 2785036 h 2967871"/>
              <a:gd name="connsiteX157" fmla="*/ 3764230 w 8168513"/>
              <a:gd name="connsiteY157" fmla="*/ 2711357 h 2967871"/>
              <a:gd name="connsiteX158" fmla="*/ 3793206 w 8168513"/>
              <a:gd name="connsiteY158" fmla="*/ 2616385 h 2967871"/>
              <a:gd name="connsiteX159" fmla="*/ 3916240 w 8168513"/>
              <a:gd name="connsiteY159" fmla="*/ 2485759 h 2967871"/>
              <a:gd name="connsiteX160" fmla="*/ 4090649 w 8168513"/>
              <a:gd name="connsiteY160" fmla="*/ 2441885 h 2967871"/>
              <a:gd name="connsiteX161" fmla="*/ 4224026 w 8168513"/>
              <a:gd name="connsiteY161" fmla="*/ 2465694 h 2967871"/>
              <a:gd name="connsiteX162" fmla="*/ 4393004 w 8168513"/>
              <a:gd name="connsiteY162" fmla="*/ 2478977 h 2967871"/>
              <a:gd name="connsiteX163" fmla="*/ 4497155 w 8168513"/>
              <a:gd name="connsiteY163" fmla="*/ 2388467 h 2967871"/>
              <a:gd name="connsiteX164" fmla="*/ 4582720 w 8168513"/>
              <a:gd name="connsiteY164" fmla="*/ 2302351 h 2967871"/>
              <a:gd name="connsiteX165" fmla="*/ 4716275 w 8168513"/>
              <a:gd name="connsiteY165" fmla="*/ 2257120 h 2967871"/>
              <a:gd name="connsiteX166" fmla="*/ 4708060 w 8168513"/>
              <a:gd name="connsiteY166" fmla="*/ 2119026 h 2967871"/>
              <a:gd name="connsiteX167" fmla="*/ 4946030 w 8168513"/>
              <a:gd name="connsiteY167" fmla="*/ 2168250 h 2967871"/>
              <a:gd name="connsiteX168" fmla="*/ 5222410 w 8168513"/>
              <a:gd name="connsiteY168" fmla="*/ 2207069 h 2967871"/>
              <a:gd name="connsiteX169" fmla="*/ 5787656 w 8168513"/>
              <a:gd name="connsiteY169" fmla="*/ 2349119 h 2967871"/>
              <a:gd name="connsiteX170" fmla="*/ 5898884 w 8168513"/>
              <a:gd name="connsiteY170" fmla="*/ 2555883 h 2967871"/>
              <a:gd name="connsiteX171" fmla="*/ 5962765 w 8168513"/>
              <a:gd name="connsiteY171" fmla="*/ 2683345 h 2967871"/>
              <a:gd name="connsiteX172" fmla="*/ 6082366 w 8168513"/>
              <a:gd name="connsiteY172" fmla="*/ 2860249 h 2967871"/>
              <a:gd name="connsiteX173" fmla="*/ 6181603 w 8168513"/>
              <a:gd name="connsiteY173" fmla="*/ 2967871 h 2967871"/>
              <a:gd name="connsiteX174" fmla="*/ 6118621 w 8168513"/>
              <a:gd name="connsiteY174" fmla="*/ 2967871 h 2967871"/>
              <a:gd name="connsiteX175" fmla="*/ 6042713 w 8168513"/>
              <a:gd name="connsiteY175" fmla="*/ 2885344 h 2967871"/>
              <a:gd name="connsiteX176" fmla="*/ 5919534 w 8168513"/>
              <a:gd name="connsiteY176" fmla="*/ 2703573 h 2967871"/>
              <a:gd name="connsiteX177" fmla="*/ 5854981 w 8168513"/>
              <a:gd name="connsiteY177" fmla="*/ 2572436 h 2967871"/>
              <a:gd name="connsiteX178" fmla="*/ 5747181 w 8168513"/>
              <a:gd name="connsiteY178" fmla="*/ 2372617 h 2967871"/>
              <a:gd name="connsiteX179" fmla="*/ 5233342 w 8168513"/>
              <a:gd name="connsiteY179" fmla="*/ 2248988 h 2967871"/>
              <a:gd name="connsiteX180" fmla="*/ 4929042 w 8168513"/>
              <a:gd name="connsiteY180" fmla="*/ 2209952 h 2967871"/>
              <a:gd name="connsiteX181" fmla="*/ 4712163 w 8168513"/>
              <a:gd name="connsiteY181" fmla="*/ 2163085 h 2967871"/>
              <a:gd name="connsiteX182" fmla="*/ 4588664 w 8168513"/>
              <a:gd name="connsiteY182" fmla="*/ 2204235 h 2967871"/>
              <a:gd name="connsiteX183" fmla="*/ 4509093 w 8168513"/>
              <a:gd name="connsiteY183" fmla="*/ 2288955 h 2967871"/>
              <a:gd name="connsiteX184" fmla="*/ 4376466 w 8168513"/>
              <a:gd name="connsiteY184" fmla="*/ 2402123 h 2967871"/>
              <a:gd name="connsiteX185" fmla="*/ 4164254 w 8168513"/>
              <a:gd name="connsiteY185" fmla="*/ 2389311 h 2967871"/>
              <a:gd name="connsiteX186" fmla="*/ 4031443 w 8168513"/>
              <a:gd name="connsiteY186" fmla="*/ 2364336 h 2967871"/>
              <a:gd name="connsiteX187" fmla="*/ 3872484 w 8168513"/>
              <a:gd name="connsiteY187" fmla="*/ 2402985 h 2967871"/>
              <a:gd name="connsiteX188" fmla="*/ 3758050 w 8168513"/>
              <a:gd name="connsiteY188" fmla="*/ 2519314 h 2967871"/>
              <a:gd name="connsiteX189" fmla="*/ 3754070 w 8168513"/>
              <a:gd name="connsiteY189" fmla="*/ 2527468 h 2967871"/>
              <a:gd name="connsiteX190" fmla="*/ 3726018 w 8168513"/>
              <a:gd name="connsiteY190" fmla="*/ 2622472 h 2967871"/>
              <a:gd name="connsiteX191" fmla="*/ 3702539 w 8168513"/>
              <a:gd name="connsiteY191" fmla="*/ 2707169 h 2967871"/>
              <a:gd name="connsiteX192" fmla="*/ 3466419 w 8168513"/>
              <a:gd name="connsiteY192" fmla="*/ 2957873 h 2967871"/>
              <a:gd name="connsiteX193" fmla="*/ 3444021 w 8168513"/>
              <a:gd name="connsiteY193" fmla="*/ 2967871 h 2967871"/>
              <a:gd name="connsiteX194" fmla="*/ 3310057 w 8168513"/>
              <a:gd name="connsiteY194" fmla="*/ 2967871 h 2967871"/>
              <a:gd name="connsiteX195" fmla="*/ 3436968 w 8168513"/>
              <a:gd name="connsiteY195" fmla="*/ 2918956 h 2967871"/>
              <a:gd name="connsiteX196" fmla="*/ 3658283 w 8168513"/>
              <a:gd name="connsiteY196" fmla="*/ 2690875 h 2967871"/>
              <a:gd name="connsiteX197" fmla="*/ 3680279 w 8168513"/>
              <a:gd name="connsiteY197" fmla="*/ 2611207 h 2967871"/>
              <a:gd name="connsiteX198" fmla="*/ 3711164 w 8168513"/>
              <a:gd name="connsiteY198" fmla="*/ 2508425 h 2967871"/>
              <a:gd name="connsiteX199" fmla="*/ 3842669 w 8168513"/>
              <a:gd name="connsiteY199" fmla="*/ 2367193 h 2967871"/>
              <a:gd name="connsiteX200" fmla="*/ 4030156 w 8168513"/>
              <a:gd name="connsiteY200" fmla="*/ 2319472 h 2967871"/>
              <a:gd name="connsiteX201" fmla="*/ 4175391 w 8168513"/>
              <a:gd name="connsiteY201" fmla="*/ 2345724 h 2967871"/>
              <a:gd name="connsiteX202" fmla="*/ 4358527 w 8168513"/>
              <a:gd name="connsiteY202" fmla="*/ 2359694 h 2967871"/>
              <a:gd name="connsiteX203" fmla="*/ 4471116 w 8168513"/>
              <a:gd name="connsiteY203" fmla="*/ 2260803 h 2967871"/>
              <a:gd name="connsiteX204" fmla="*/ 4564581 w 8168513"/>
              <a:gd name="connsiteY204" fmla="*/ 2168430 h 2967871"/>
              <a:gd name="connsiteX205" fmla="*/ 4708060 w 8168513"/>
              <a:gd name="connsiteY205" fmla="*/ 2119026 h 2967871"/>
              <a:gd name="connsiteX206" fmla="*/ 4695073 w 8168513"/>
              <a:gd name="connsiteY206" fmla="*/ 1976982 h 2967871"/>
              <a:gd name="connsiteX207" fmla="*/ 4949688 w 8168513"/>
              <a:gd name="connsiteY207" fmla="*/ 2029127 h 2967871"/>
              <a:gd name="connsiteX208" fmla="*/ 5247612 w 8168513"/>
              <a:gd name="connsiteY208" fmla="*/ 2069351 h 2967871"/>
              <a:gd name="connsiteX209" fmla="*/ 5850792 w 8168513"/>
              <a:gd name="connsiteY209" fmla="*/ 2219837 h 2967871"/>
              <a:gd name="connsiteX210" fmla="*/ 5969875 w 8168513"/>
              <a:gd name="connsiteY210" fmla="*/ 2441067 h 2967871"/>
              <a:gd name="connsiteX211" fmla="*/ 6038009 w 8168513"/>
              <a:gd name="connsiteY211" fmla="*/ 2578680 h 2967871"/>
              <a:gd name="connsiteX212" fmla="*/ 6323444 w 8168513"/>
              <a:gd name="connsiteY212" fmla="*/ 2938148 h 2967871"/>
              <a:gd name="connsiteX213" fmla="*/ 6356889 w 8168513"/>
              <a:gd name="connsiteY213" fmla="*/ 2967871 h 2967871"/>
              <a:gd name="connsiteX214" fmla="*/ 6290610 w 8168513"/>
              <a:gd name="connsiteY214" fmla="*/ 2967871 h 2967871"/>
              <a:gd name="connsiteX215" fmla="*/ 6290247 w 8168513"/>
              <a:gd name="connsiteY215" fmla="*/ 2967549 h 2967871"/>
              <a:gd name="connsiteX216" fmla="*/ 5998876 w 8168513"/>
              <a:gd name="connsiteY216" fmla="*/ 2599501 h 2967871"/>
              <a:gd name="connsiteX217" fmla="*/ 5929539 w 8168513"/>
              <a:gd name="connsiteY217" fmla="*/ 2459335 h 2967871"/>
              <a:gd name="connsiteX218" fmla="*/ 5814585 w 8168513"/>
              <a:gd name="connsiteY218" fmla="*/ 2244479 h 2967871"/>
              <a:gd name="connsiteX219" fmla="*/ 5261078 w 8168513"/>
              <a:gd name="connsiteY219" fmla="*/ 2113006 h 2967871"/>
              <a:gd name="connsiteX220" fmla="*/ 4935414 w 8168513"/>
              <a:gd name="connsiteY220" fmla="*/ 2072191 h 2967871"/>
              <a:gd name="connsiteX221" fmla="*/ 4702738 w 8168513"/>
              <a:gd name="connsiteY221" fmla="*/ 2022657 h 2967871"/>
              <a:gd name="connsiteX222" fmla="*/ 4569236 w 8168513"/>
              <a:gd name="connsiteY222" fmla="*/ 2067826 h 2967871"/>
              <a:gd name="connsiteX223" fmla="*/ 4480622 w 8168513"/>
              <a:gd name="connsiteY223" fmla="*/ 2159183 h 2967871"/>
              <a:gd name="connsiteX224" fmla="*/ 4339187 w 8168513"/>
              <a:gd name="connsiteY224" fmla="*/ 2282478 h 2967871"/>
              <a:gd name="connsiteX225" fmla="*/ 4113166 w 8168513"/>
              <a:gd name="connsiteY225" fmla="*/ 2268226 h 2967871"/>
              <a:gd name="connsiteX226" fmla="*/ 3970463 w 8168513"/>
              <a:gd name="connsiteY226" fmla="*/ 2241759 h 2967871"/>
              <a:gd name="connsiteX227" fmla="*/ 3800737 w 8168513"/>
              <a:gd name="connsiteY227" fmla="*/ 2283365 h 2967871"/>
              <a:gd name="connsiteX228" fmla="*/ 3677988 w 8168513"/>
              <a:gd name="connsiteY228" fmla="*/ 2407111 h 2967871"/>
              <a:gd name="connsiteX229" fmla="*/ 3673224 w 8168513"/>
              <a:gd name="connsiteY229" fmla="*/ 2416843 h 2967871"/>
              <a:gd name="connsiteX230" fmla="*/ 3643143 w 8168513"/>
              <a:gd name="connsiteY230" fmla="*/ 2518997 h 2967871"/>
              <a:gd name="connsiteX231" fmla="*/ 3617968 w 8168513"/>
              <a:gd name="connsiteY231" fmla="*/ 2611088 h 2967871"/>
              <a:gd name="connsiteX232" fmla="*/ 3181623 w 8168513"/>
              <a:gd name="connsiteY232" fmla="*/ 2952781 h 2967871"/>
              <a:gd name="connsiteX233" fmla="*/ 3126655 w 8168513"/>
              <a:gd name="connsiteY233" fmla="*/ 2967871 h 2967871"/>
              <a:gd name="connsiteX234" fmla="*/ 2950556 w 8168513"/>
              <a:gd name="connsiteY234" fmla="*/ 2967871 h 2967871"/>
              <a:gd name="connsiteX235" fmla="*/ 2971915 w 8168513"/>
              <a:gd name="connsiteY235" fmla="*/ 2961970 h 2967871"/>
              <a:gd name="connsiteX236" fmla="*/ 3573752 w 8168513"/>
              <a:gd name="connsiteY236" fmla="*/ 2594754 h 2967871"/>
              <a:gd name="connsiteX237" fmla="*/ 3596859 w 8168513"/>
              <a:gd name="connsiteY237" fmla="*/ 2509854 h 2967871"/>
              <a:gd name="connsiteX238" fmla="*/ 3629575 w 8168513"/>
              <a:gd name="connsiteY238" fmla="*/ 2399343 h 2967871"/>
              <a:gd name="connsiteX239" fmla="*/ 3769729 w 8168513"/>
              <a:gd name="connsiteY239" fmla="*/ 2247674 h 2967871"/>
              <a:gd name="connsiteX240" fmla="*/ 3970357 w 8168513"/>
              <a:gd name="connsiteY240" fmla="*/ 2196473 h 2967871"/>
              <a:gd name="connsiteX241" fmla="*/ 4125899 w 8168513"/>
              <a:gd name="connsiteY241" fmla="*/ 2224384 h 2967871"/>
              <a:gd name="connsiteX242" fmla="*/ 4323195 w 8168513"/>
              <a:gd name="connsiteY242" fmla="*/ 2239042 h 2967871"/>
              <a:gd name="connsiteX243" fmla="*/ 4444408 w 8168513"/>
              <a:gd name="connsiteY243" fmla="*/ 2131400 h 2967871"/>
              <a:gd name="connsiteX244" fmla="*/ 4542028 w 8168513"/>
              <a:gd name="connsiteY244" fmla="*/ 2030495 h 2967871"/>
              <a:gd name="connsiteX245" fmla="*/ 4695073 w 8168513"/>
              <a:gd name="connsiteY245" fmla="*/ 1976982 h 2967871"/>
              <a:gd name="connsiteX246" fmla="*/ 4682646 w 8168513"/>
              <a:gd name="connsiteY246" fmla="*/ 1834367 h 2967871"/>
              <a:gd name="connsiteX247" fmla="*/ 4954959 w 8168513"/>
              <a:gd name="connsiteY247" fmla="*/ 1889769 h 2967871"/>
              <a:gd name="connsiteX248" fmla="*/ 5272873 w 8168513"/>
              <a:gd name="connsiteY248" fmla="*/ 1931615 h 2967871"/>
              <a:gd name="connsiteX249" fmla="*/ 5917080 w 8168513"/>
              <a:gd name="connsiteY249" fmla="*/ 2089152 h 2967871"/>
              <a:gd name="connsiteX250" fmla="*/ 6043538 w 8168513"/>
              <a:gd name="connsiteY250" fmla="*/ 2325010 h 2967871"/>
              <a:gd name="connsiteX251" fmla="*/ 6116590 w 8168513"/>
              <a:gd name="connsiteY251" fmla="*/ 2472322 h 2967871"/>
              <a:gd name="connsiteX252" fmla="*/ 6421446 w 8168513"/>
              <a:gd name="connsiteY252" fmla="*/ 2855811 h 2967871"/>
              <a:gd name="connsiteX253" fmla="*/ 6547942 w 8168513"/>
              <a:gd name="connsiteY253" fmla="*/ 2967871 h 2967871"/>
              <a:gd name="connsiteX254" fmla="*/ 6478933 w 8168513"/>
              <a:gd name="connsiteY254" fmla="*/ 2967871 h 2967871"/>
              <a:gd name="connsiteX255" fmla="*/ 6388312 w 8168513"/>
              <a:gd name="connsiteY255" fmla="*/ 2887517 h 2967871"/>
              <a:gd name="connsiteX256" fmla="*/ 6077055 w 8168513"/>
              <a:gd name="connsiteY256" fmla="*/ 2494857 h 2967871"/>
              <a:gd name="connsiteX257" fmla="*/ 6004764 w 8168513"/>
              <a:gd name="connsiteY257" fmla="*/ 2346022 h 2967871"/>
              <a:gd name="connsiteX258" fmla="*/ 5881868 w 8168513"/>
              <a:gd name="connsiteY258" fmla="*/ 2116695 h 2967871"/>
              <a:gd name="connsiteX259" fmla="*/ 5289484 w 8168513"/>
              <a:gd name="connsiteY259" fmla="*/ 1977746 h 2967871"/>
              <a:gd name="connsiteX260" fmla="*/ 4942252 w 8168513"/>
              <a:gd name="connsiteY260" fmla="*/ 1934571 h 2967871"/>
              <a:gd name="connsiteX261" fmla="*/ 4692415 w 8168513"/>
              <a:gd name="connsiteY261" fmla="*/ 1882054 h 2967871"/>
              <a:gd name="connsiteX262" fmla="*/ 4549895 w 8168513"/>
              <a:gd name="connsiteY262" fmla="*/ 1931351 h 2967871"/>
              <a:gd name="connsiteX263" fmla="*/ 4453944 w 8168513"/>
              <a:gd name="connsiteY263" fmla="*/ 2028802 h 2967871"/>
              <a:gd name="connsiteX264" fmla="*/ 4304075 w 8168513"/>
              <a:gd name="connsiteY264" fmla="*/ 2159475 h 2967871"/>
              <a:gd name="connsiteX265" fmla="*/ 4063333 w 8168513"/>
              <a:gd name="connsiteY265" fmla="*/ 2145705 h 2967871"/>
              <a:gd name="connsiteX266" fmla="*/ 3910126 w 8168513"/>
              <a:gd name="connsiteY266" fmla="*/ 2118949 h 2967871"/>
              <a:gd name="connsiteX267" fmla="*/ 3728179 w 8168513"/>
              <a:gd name="connsiteY267" fmla="*/ 2163518 h 2967871"/>
              <a:gd name="connsiteX268" fmla="*/ 3596404 w 8168513"/>
              <a:gd name="connsiteY268" fmla="*/ 2296089 h 2967871"/>
              <a:gd name="connsiteX269" fmla="*/ 3590715 w 8168513"/>
              <a:gd name="connsiteY269" fmla="*/ 2307737 h 2967871"/>
              <a:gd name="connsiteX270" fmla="*/ 3558804 w 8168513"/>
              <a:gd name="connsiteY270" fmla="*/ 2417622 h 2967871"/>
              <a:gd name="connsiteX271" fmla="*/ 3531955 w 8168513"/>
              <a:gd name="connsiteY271" fmla="*/ 2516114 h 2967871"/>
              <a:gd name="connsiteX272" fmla="*/ 2856242 w 8168513"/>
              <a:gd name="connsiteY272" fmla="*/ 2939580 h 2967871"/>
              <a:gd name="connsiteX273" fmla="*/ 2753825 w 8168513"/>
              <a:gd name="connsiteY273" fmla="*/ 2967871 h 2967871"/>
              <a:gd name="connsiteX274" fmla="*/ 2586679 w 8168513"/>
              <a:gd name="connsiteY274" fmla="*/ 2967871 h 2967871"/>
              <a:gd name="connsiteX275" fmla="*/ 2625101 w 8168513"/>
              <a:gd name="connsiteY275" fmla="*/ 2953950 h 2967871"/>
              <a:gd name="connsiteX276" fmla="*/ 2843106 w 8168513"/>
              <a:gd name="connsiteY276" fmla="*/ 2893242 h 2967871"/>
              <a:gd name="connsiteX277" fmla="*/ 3486924 w 8168513"/>
              <a:gd name="connsiteY277" fmla="*/ 2498450 h 2967871"/>
              <a:gd name="connsiteX278" fmla="*/ 3511900 w 8168513"/>
              <a:gd name="connsiteY278" fmla="*/ 2405780 h 2967871"/>
              <a:gd name="connsiteX279" fmla="*/ 3546450 w 8168513"/>
              <a:gd name="connsiteY279" fmla="*/ 2287544 h 2967871"/>
              <a:gd name="connsiteX280" fmla="*/ 3694290 w 8168513"/>
              <a:gd name="connsiteY280" fmla="*/ 2125135 h 2967871"/>
              <a:gd name="connsiteX281" fmla="*/ 3907640 w 8168513"/>
              <a:gd name="connsiteY281" fmla="*/ 2070600 h 2967871"/>
              <a:gd name="connsiteX282" fmla="*/ 4073078 w 8168513"/>
              <a:gd name="connsiteY282" fmla="*/ 2100002 h 2967871"/>
              <a:gd name="connsiteX283" fmla="*/ 4284946 w 8168513"/>
              <a:gd name="connsiteY283" fmla="*/ 2115515 h 2967871"/>
              <a:gd name="connsiteX284" fmla="*/ 4414816 w 8168513"/>
              <a:gd name="connsiteY284" fmla="*/ 1999077 h 2967871"/>
              <a:gd name="connsiteX285" fmla="*/ 4519168 w 8168513"/>
              <a:gd name="connsiteY285" fmla="*/ 1891341 h 2967871"/>
              <a:gd name="connsiteX286" fmla="*/ 4682646 w 8168513"/>
              <a:gd name="connsiteY286" fmla="*/ 1834367 h 2967871"/>
              <a:gd name="connsiteX287" fmla="*/ 4672961 w 8168513"/>
              <a:gd name="connsiteY287" fmla="*/ 1694145 h 2967871"/>
              <a:gd name="connsiteX288" fmla="*/ 4960642 w 8168513"/>
              <a:gd name="connsiteY288" fmla="*/ 1752128 h 2967871"/>
              <a:gd name="connsiteX289" fmla="*/ 5300670 w 8168513"/>
              <a:gd name="connsiteY289" fmla="*/ 1796160 h 2967871"/>
              <a:gd name="connsiteX290" fmla="*/ 5984211 w 8168513"/>
              <a:gd name="connsiteY290" fmla="*/ 1961298 h 2967871"/>
              <a:gd name="connsiteX291" fmla="*/ 6119310 w 8168513"/>
              <a:gd name="connsiteY291" fmla="*/ 2210123 h 2967871"/>
              <a:gd name="connsiteX292" fmla="*/ 6196572 w 8168513"/>
              <a:gd name="connsiteY292" fmla="*/ 2366612 h 2967871"/>
              <a:gd name="connsiteX293" fmla="*/ 6720093 w 8168513"/>
              <a:gd name="connsiteY293" fmla="*/ 2950256 h 2967871"/>
              <a:gd name="connsiteX294" fmla="*/ 6742092 w 8168513"/>
              <a:gd name="connsiteY294" fmla="*/ 2967871 h 2967871"/>
              <a:gd name="connsiteX295" fmla="*/ 6667614 w 8168513"/>
              <a:gd name="connsiteY295" fmla="*/ 2967871 h 2967871"/>
              <a:gd name="connsiteX296" fmla="*/ 6486440 w 8168513"/>
              <a:gd name="connsiteY296" fmla="*/ 2807741 h 2967871"/>
              <a:gd name="connsiteX297" fmla="*/ 6155114 w 8168513"/>
              <a:gd name="connsiteY297" fmla="*/ 2390177 h 2967871"/>
              <a:gd name="connsiteX298" fmla="*/ 6076693 w 8168513"/>
              <a:gd name="connsiteY298" fmla="*/ 2231097 h 2967871"/>
              <a:gd name="connsiteX299" fmla="*/ 5946249 w 8168513"/>
              <a:gd name="connsiteY299" fmla="*/ 1987524 h 2967871"/>
              <a:gd name="connsiteX300" fmla="*/ 5314198 w 8168513"/>
              <a:gd name="connsiteY300" fmla="*/ 1840730 h 2967871"/>
              <a:gd name="connsiteX301" fmla="*/ 4945974 w 8168513"/>
              <a:gd name="connsiteY301" fmla="*/ 1795981 h 2967871"/>
              <a:gd name="connsiteX302" fmla="*/ 4679420 w 8168513"/>
              <a:gd name="connsiteY302" fmla="*/ 1740217 h 2967871"/>
              <a:gd name="connsiteX303" fmla="*/ 4527246 w 8168513"/>
              <a:gd name="connsiteY303" fmla="*/ 1793330 h 2967871"/>
              <a:gd name="connsiteX304" fmla="*/ 4427134 w 8168513"/>
              <a:gd name="connsiteY304" fmla="*/ 1899308 h 2967871"/>
              <a:gd name="connsiteX305" fmla="*/ 4268648 w 8168513"/>
              <a:gd name="connsiteY305" fmla="*/ 2038735 h 2967871"/>
              <a:gd name="connsiteX306" fmla="*/ 4013709 w 8168513"/>
              <a:gd name="connsiteY306" fmla="*/ 2024318 h 2967871"/>
              <a:gd name="connsiteX307" fmla="*/ 3851540 w 8168513"/>
              <a:gd name="connsiteY307" fmla="*/ 1993156 h 2967871"/>
              <a:gd name="connsiteX308" fmla="*/ 3657297 w 8168513"/>
              <a:gd name="connsiteY308" fmla="*/ 2040843 h 2967871"/>
              <a:gd name="connsiteX309" fmla="*/ 3517193 w 8168513"/>
              <a:gd name="connsiteY309" fmla="*/ 2182839 h 2967871"/>
              <a:gd name="connsiteX310" fmla="*/ 3510759 w 8168513"/>
              <a:gd name="connsiteY310" fmla="*/ 2196025 h 2967871"/>
              <a:gd name="connsiteX311" fmla="*/ 3477350 w 8168513"/>
              <a:gd name="connsiteY311" fmla="*/ 2313882 h 2967871"/>
              <a:gd name="connsiteX312" fmla="*/ 3449238 w 8168513"/>
              <a:gd name="connsiteY312" fmla="*/ 2418937 h 2967871"/>
              <a:gd name="connsiteX313" fmla="*/ 2731529 w 8168513"/>
              <a:gd name="connsiteY313" fmla="*/ 2869988 h 2967871"/>
              <a:gd name="connsiteX314" fmla="*/ 2503916 w 8168513"/>
              <a:gd name="connsiteY314" fmla="*/ 2932781 h 2967871"/>
              <a:gd name="connsiteX315" fmla="*/ 2405497 w 8168513"/>
              <a:gd name="connsiteY315" fmla="*/ 2967871 h 2967871"/>
              <a:gd name="connsiteX316" fmla="*/ 2297664 w 8168513"/>
              <a:gd name="connsiteY316" fmla="*/ 2967871 h 2967871"/>
              <a:gd name="connsiteX317" fmla="*/ 2376391 w 8168513"/>
              <a:gd name="connsiteY317" fmla="*/ 2930169 h 2967871"/>
              <a:gd name="connsiteX318" fmla="*/ 2717643 w 8168513"/>
              <a:gd name="connsiteY318" fmla="*/ 2826173 h 2967871"/>
              <a:gd name="connsiteX319" fmla="*/ 3404236 w 8168513"/>
              <a:gd name="connsiteY319" fmla="*/ 2404181 h 2967871"/>
              <a:gd name="connsiteX320" fmla="*/ 3430476 w 8168513"/>
              <a:gd name="connsiteY320" fmla="*/ 2304948 h 2967871"/>
              <a:gd name="connsiteX321" fmla="*/ 3467112 w 8168513"/>
              <a:gd name="connsiteY321" fmla="*/ 2178524 h 2967871"/>
              <a:gd name="connsiteX322" fmla="*/ 3623965 w 8168513"/>
              <a:gd name="connsiteY322" fmla="*/ 2006342 h 2967871"/>
              <a:gd name="connsiteX323" fmla="*/ 3850052 w 8168513"/>
              <a:gd name="connsiteY323" fmla="*/ 1947707 h 2967871"/>
              <a:gd name="connsiteX324" fmla="*/ 4025210 w 8168513"/>
              <a:gd name="connsiteY324" fmla="*/ 1978980 h 2967871"/>
              <a:gd name="connsiteX325" fmla="*/ 4252017 w 8168513"/>
              <a:gd name="connsiteY325" fmla="*/ 1993598 h 2967871"/>
              <a:gd name="connsiteX326" fmla="*/ 4390709 w 8168513"/>
              <a:gd name="connsiteY326" fmla="*/ 1868989 h 2967871"/>
              <a:gd name="connsiteX327" fmla="*/ 4500633 w 8168513"/>
              <a:gd name="connsiteY327" fmla="*/ 1755793 h 2967871"/>
              <a:gd name="connsiteX328" fmla="*/ 4672961 w 8168513"/>
              <a:gd name="connsiteY328" fmla="*/ 1694145 h 2967871"/>
              <a:gd name="connsiteX329" fmla="*/ 4662221 w 8168513"/>
              <a:gd name="connsiteY329" fmla="*/ 1552307 h 2967871"/>
              <a:gd name="connsiteX330" fmla="*/ 4965249 w 8168513"/>
              <a:gd name="connsiteY330" fmla="*/ 1614463 h 2967871"/>
              <a:gd name="connsiteX331" fmla="*/ 5328839 w 8168513"/>
              <a:gd name="connsiteY331" fmla="*/ 1661760 h 2967871"/>
              <a:gd name="connsiteX332" fmla="*/ 6051630 w 8168513"/>
              <a:gd name="connsiteY332" fmla="*/ 1834577 h 2967871"/>
              <a:gd name="connsiteX333" fmla="*/ 6193911 w 8168513"/>
              <a:gd name="connsiteY333" fmla="*/ 2099397 h 2967871"/>
              <a:gd name="connsiteX334" fmla="*/ 6274932 w 8168513"/>
              <a:gd name="connsiteY334" fmla="*/ 2265017 h 2967871"/>
              <a:gd name="connsiteX335" fmla="*/ 6830932 w 8168513"/>
              <a:gd name="connsiteY335" fmla="*/ 2883968 h 2967871"/>
              <a:gd name="connsiteX336" fmla="*/ 6936252 w 8168513"/>
              <a:gd name="connsiteY336" fmla="*/ 2967871 h 2967871"/>
              <a:gd name="connsiteX337" fmla="*/ 6863423 w 8168513"/>
              <a:gd name="connsiteY337" fmla="*/ 2967871 h 2967871"/>
              <a:gd name="connsiteX338" fmla="*/ 6798437 w 8168513"/>
              <a:gd name="connsiteY338" fmla="*/ 2916000 h 2967871"/>
              <a:gd name="connsiteX339" fmla="*/ 6233644 w 8168513"/>
              <a:gd name="connsiteY339" fmla="*/ 2285247 h 2967871"/>
              <a:gd name="connsiteX340" fmla="*/ 6150647 w 8168513"/>
              <a:gd name="connsiteY340" fmla="*/ 2116718 h 2967871"/>
              <a:gd name="connsiteX341" fmla="*/ 6013068 w 8168513"/>
              <a:gd name="connsiteY341" fmla="*/ 1857112 h 2967871"/>
              <a:gd name="connsiteX342" fmla="*/ 5342099 w 8168513"/>
              <a:gd name="connsiteY342" fmla="*/ 1702882 h 2967871"/>
              <a:gd name="connsiteX343" fmla="*/ 4951958 w 8168513"/>
              <a:gd name="connsiteY343" fmla="*/ 1656526 h 2967871"/>
              <a:gd name="connsiteX344" fmla="*/ 4668759 w 8168513"/>
              <a:gd name="connsiteY344" fmla="*/ 1598490 h 2967871"/>
              <a:gd name="connsiteX345" fmla="*/ 4507390 w 8168513"/>
              <a:gd name="connsiteY345" fmla="*/ 1655267 h 2967871"/>
              <a:gd name="connsiteX346" fmla="*/ 4400031 w 8168513"/>
              <a:gd name="connsiteY346" fmla="*/ 1768206 h 2967871"/>
              <a:gd name="connsiteX347" fmla="*/ 4231485 w 8168513"/>
              <a:gd name="connsiteY347" fmla="*/ 1915314 h 2967871"/>
              <a:gd name="connsiteX348" fmla="*/ 3962009 w 8168513"/>
              <a:gd name="connsiteY348" fmla="*/ 1900002 h 2967871"/>
              <a:gd name="connsiteX349" fmla="*/ 3789165 w 8168513"/>
              <a:gd name="connsiteY349" fmla="*/ 1868929 h 2967871"/>
              <a:gd name="connsiteX350" fmla="*/ 3582764 w 8168513"/>
              <a:gd name="connsiteY350" fmla="*/ 1919796 h 2967871"/>
              <a:gd name="connsiteX351" fmla="*/ 3434220 w 8168513"/>
              <a:gd name="connsiteY351" fmla="*/ 2071105 h 2967871"/>
              <a:gd name="connsiteX352" fmla="*/ 3427005 w 8168513"/>
              <a:gd name="connsiteY352" fmla="*/ 2085874 h 2967871"/>
              <a:gd name="connsiteX353" fmla="*/ 3390782 w 8168513"/>
              <a:gd name="connsiteY353" fmla="*/ 2212460 h 2967871"/>
              <a:gd name="connsiteX354" fmla="*/ 3361406 w 8168513"/>
              <a:gd name="connsiteY354" fmla="*/ 2324079 h 2967871"/>
              <a:gd name="connsiteX355" fmla="*/ 2601702 w 8168513"/>
              <a:gd name="connsiteY355" fmla="*/ 2802714 h 2967871"/>
              <a:gd name="connsiteX356" fmla="*/ 2147437 w 8168513"/>
              <a:gd name="connsiteY356" fmla="*/ 2957508 h 2967871"/>
              <a:gd name="connsiteX357" fmla="*/ 2131825 w 8168513"/>
              <a:gd name="connsiteY357" fmla="*/ 2967871 h 2967871"/>
              <a:gd name="connsiteX358" fmla="*/ 2052805 w 8168513"/>
              <a:gd name="connsiteY358" fmla="*/ 2967871 h 2967871"/>
              <a:gd name="connsiteX359" fmla="*/ 2124261 w 8168513"/>
              <a:gd name="connsiteY359" fmla="*/ 2919975 h 2967871"/>
              <a:gd name="connsiteX360" fmla="*/ 2592278 w 8168513"/>
              <a:gd name="connsiteY360" fmla="*/ 2758674 h 2967871"/>
              <a:gd name="connsiteX361" fmla="*/ 3319900 w 8168513"/>
              <a:gd name="connsiteY361" fmla="*/ 2309102 h 2967871"/>
              <a:gd name="connsiteX362" fmla="*/ 3347792 w 8168513"/>
              <a:gd name="connsiteY362" fmla="*/ 2202512 h 2967871"/>
              <a:gd name="connsiteX363" fmla="*/ 3385864 w 8168513"/>
              <a:gd name="connsiteY363" fmla="*/ 2069148 h 2967871"/>
              <a:gd name="connsiteX364" fmla="*/ 3790027 w 8168513"/>
              <a:gd name="connsiteY364" fmla="*/ 1823638 h 2967871"/>
              <a:gd name="connsiteX365" fmla="*/ 3975495 w 8168513"/>
              <a:gd name="connsiteY365" fmla="*/ 1856570 h 2967871"/>
              <a:gd name="connsiteX366" fmla="*/ 4215893 w 8168513"/>
              <a:gd name="connsiteY366" fmla="*/ 1873041 h 2967871"/>
              <a:gd name="connsiteX367" fmla="*/ 4363203 w 8168513"/>
              <a:gd name="connsiteY367" fmla="*/ 1739677 h 2967871"/>
              <a:gd name="connsiteX368" fmla="*/ 4480225 w 8168513"/>
              <a:gd name="connsiteY368" fmla="*/ 1617900 h 2967871"/>
              <a:gd name="connsiteX369" fmla="*/ 4662221 w 8168513"/>
              <a:gd name="connsiteY369" fmla="*/ 1552307 h 2967871"/>
              <a:gd name="connsiteX370" fmla="*/ 4650163 w 8168513"/>
              <a:gd name="connsiteY370" fmla="*/ 1411836 h 2967871"/>
              <a:gd name="connsiteX371" fmla="*/ 4970763 w 8168513"/>
              <a:gd name="connsiteY371" fmla="*/ 1475258 h 2967871"/>
              <a:gd name="connsiteX372" fmla="*/ 5353545 w 8168513"/>
              <a:gd name="connsiteY372" fmla="*/ 1523800 h 2967871"/>
              <a:gd name="connsiteX373" fmla="*/ 6115809 w 8168513"/>
              <a:gd name="connsiteY373" fmla="*/ 1703886 h 2967871"/>
              <a:gd name="connsiteX374" fmla="*/ 6265456 w 8168513"/>
              <a:gd name="connsiteY374" fmla="*/ 1983325 h 2967871"/>
              <a:gd name="connsiteX375" fmla="*/ 6351450 w 8168513"/>
              <a:gd name="connsiteY375" fmla="*/ 2158543 h 2967871"/>
              <a:gd name="connsiteX376" fmla="*/ 6939286 w 8168513"/>
              <a:gd name="connsiteY376" fmla="*/ 2811976 h 2967871"/>
              <a:gd name="connsiteX377" fmla="*/ 7135176 w 8168513"/>
              <a:gd name="connsiteY377" fmla="*/ 2967871 h 2967871"/>
              <a:gd name="connsiteX378" fmla="*/ 7060845 w 8168513"/>
              <a:gd name="connsiteY378" fmla="*/ 2967871 h 2967871"/>
              <a:gd name="connsiteX379" fmla="*/ 6908167 w 8168513"/>
              <a:gd name="connsiteY379" fmla="*/ 2846379 h 2967871"/>
              <a:gd name="connsiteX380" fmla="*/ 6311324 w 8168513"/>
              <a:gd name="connsiteY380" fmla="*/ 2181289 h 2967871"/>
              <a:gd name="connsiteX381" fmla="*/ 6223961 w 8168513"/>
              <a:gd name="connsiteY381" fmla="*/ 2002968 h 2967871"/>
              <a:gd name="connsiteX382" fmla="*/ 6078085 w 8168513"/>
              <a:gd name="connsiteY382" fmla="*/ 1730651 h 2967871"/>
              <a:gd name="connsiteX383" fmla="*/ 5367626 w 8168513"/>
              <a:gd name="connsiteY383" fmla="*/ 1568199 h 2967871"/>
              <a:gd name="connsiteX384" fmla="*/ 4956333 w 8168513"/>
              <a:gd name="connsiteY384" fmla="*/ 1519649 h 2967871"/>
              <a:gd name="connsiteX385" fmla="*/ 4656920 w 8168513"/>
              <a:gd name="connsiteY385" fmla="*/ 1457226 h 2967871"/>
              <a:gd name="connsiteX386" fmla="*/ 4485765 w 8168513"/>
              <a:gd name="connsiteY386" fmla="*/ 1519163 h 2967871"/>
              <a:gd name="connsiteX387" fmla="*/ 4372472 w 8168513"/>
              <a:gd name="connsiteY387" fmla="*/ 1639310 h 2967871"/>
              <a:gd name="connsiteX388" fmla="*/ 4197255 w 8168513"/>
              <a:gd name="connsiteY388" fmla="*/ 1794166 h 2967871"/>
              <a:gd name="connsiteX389" fmla="*/ 3914574 w 8168513"/>
              <a:gd name="connsiteY389" fmla="*/ 1779159 h 2967871"/>
              <a:gd name="connsiteX390" fmla="*/ 3731966 w 8168513"/>
              <a:gd name="connsiteY390" fmla="*/ 1746252 h 2967871"/>
              <a:gd name="connsiteX391" fmla="*/ 3513544 w 8168513"/>
              <a:gd name="connsiteY391" fmla="*/ 1800584 h 2967871"/>
              <a:gd name="connsiteX392" fmla="*/ 3356435 w 8168513"/>
              <a:gd name="connsiteY392" fmla="*/ 1960933 h 2967871"/>
              <a:gd name="connsiteX393" fmla="*/ 3348475 w 8168513"/>
              <a:gd name="connsiteY393" fmla="*/ 1977239 h 2967871"/>
              <a:gd name="connsiteX394" fmla="*/ 3310949 w 8168513"/>
              <a:gd name="connsiteY394" fmla="*/ 2110431 h 2967871"/>
              <a:gd name="connsiteX395" fmla="*/ 3280071 w 8168513"/>
              <a:gd name="connsiteY395" fmla="*/ 2228075 h 2967871"/>
              <a:gd name="connsiteX396" fmla="*/ 2478387 w 8168513"/>
              <a:gd name="connsiteY396" fmla="*/ 2734275 h 2967871"/>
              <a:gd name="connsiteX397" fmla="*/ 1904596 w 8168513"/>
              <a:gd name="connsiteY397" fmla="*/ 2960822 h 2967871"/>
              <a:gd name="connsiteX398" fmla="*/ 1897477 w 8168513"/>
              <a:gd name="connsiteY398" fmla="*/ 2967871 h 2967871"/>
              <a:gd name="connsiteX399" fmla="*/ 1831218 w 8168513"/>
              <a:gd name="connsiteY399" fmla="*/ 2967871 h 2967871"/>
              <a:gd name="connsiteX400" fmla="*/ 1870641 w 8168513"/>
              <a:gd name="connsiteY400" fmla="*/ 2928545 h 2967871"/>
              <a:gd name="connsiteX401" fmla="*/ 2464898 w 8168513"/>
              <a:gd name="connsiteY401" fmla="*/ 2690647 h 2967871"/>
              <a:gd name="connsiteX402" fmla="*/ 3234518 w 8168513"/>
              <a:gd name="connsiteY402" fmla="*/ 2213488 h 2967871"/>
              <a:gd name="connsiteX403" fmla="*/ 3263697 w 8168513"/>
              <a:gd name="connsiteY403" fmla="*/ 2101290 h 2967871"/>
              <a:gd name="connsiteX404" fmla="*/ 3303640 w 8168513"/>
              <a:gd name="connsiteY404" fmla="*/ 1960155 h 2967871"/>
              <a:gd name="connsiteX405" fmla="*/ 3729136 w 8168513"/>
              <a:gd name="connsiteY405" fmla="*/ 1700605 h 2967871"/>
              <a:gd name="connsiteX406" fmla="*/ 3923950 w 8168513"/>
              <a:gd name="connsiteY406" fmla="*/ 1735201 h 2967871"/>
              <a:gd name="connsiteX407" fmla="*/ 4179096 w 8168513"/>
              <a:gd name="connsiteY407" fmla="*/ 1752150 h 2967871"/>
              <a:gd name="connsiteX408" fmla="*/ 4335266 w 8168513"/>
              <a:gd name="connsiteY408" fmla="*/ 1610575 h 2967871"/>
              <a:gd name="connsiteX409" fmla="*/ 4458402 w 8168513"/>
              <a:gd name="connsiteY409" fmla="*/ 1481215 h 2967871"/>
              <a:gd name="connsiteX410" fmla="*/ 4650163 w 8168513"/>
              <a:gd name="connsiteY410" fmla="*/ 1411836 h 2967871"/>
              <a:gd name="connsiteX411" fmla="*/ 4639800 w 8168513"/>
              <a:gd name="connsiteY411" fmla="*/ 1271627 h 2967871"/>
              <a:gd name="connsiteX412" fmla="*/ 4976894 w 8168513"/>
              <a:gd name="connsiteY412" fmla="*/ 1337813 h 2967871"/>
              <a:gd name="connsiteX413" fmla="*/ 5381046 w 8168513"/>
              <a:gd name="connsiteY413" fmla="*/ 1388135 h 2967871"/>
              <a:gd name="connsiteX414" fmla="*/ 6182976 w 8168513"/>
              <a:gd name="connsiteY414" fmla="*/ 1576066 h 2967871"/>
              <a:gd name="connsiteX415" fmla="*/ 6339993 w 8168513"/>
              <a:gd name="connsiteY415" fmla="*/ 1870128 h 2967871"/>
              <a:gd name="connsiteX416" fmla="*/ 6430520 w 8168513"/>
              <a:gd name="connsiteY416" fmla="*/ 2054832 h 2967871"/>
              <a:gd name="connsiteX417" fmla="*/ 7296192 w 8168513"/>
              <a:gd name="connsiteY417" fmla="*/ 2937589 h 2967871"/>
              <a:gd name="connsiteX418" fmla="*/ 7334759 w 8168513"/>
              <a:gd name="connsiteY418" fmla="*/ 2967871 h 2967871"/>
              <a:gd name="connsiteX419" fmla="*/ 7260750 w 8168513"/>
              <a:gd name="connsiteY419" fmla="*/ 2967871 h 2967871"/>
              <a:gd name="connsiteX420" fmla="*/ 7018811 w 8168513"/>
              <a:gd name="connsiteY420" fmla="*/ 2776071 h 2967871"/>
              <a:gd name="connsiteX421" fmla="*/ 6389443 w 8168513"/>
              <a:gd name="connsiteY421" fmla="*/ 2075654 h 2967871"/>
              <a:gd name="connsiteX422" fmla="*/ 6298057 w 8168513"/>
              <a:gd name="connsiteY422" fmla="*/ 1886701 h 2967871"/>
              <a:gd name="connsiteX423" fmla="*/ 6144849 w 8168513"/>
              <a:gd name="connsiteY423" fmla="*/ 1599720 h 2967871"/>
              <a:gd name="connsiteX424" fmla="*/ 5395099 w 8168513"/>
              <a:gd name="connsiteY424" fmla="*/ 1429631 h 2967871"/>
              <a:gd name="connsiteX425" fmla="*/ 4962989 w 8168513"/>
              <a:gd name="connsiteY425" fmla="*/ 1379130 h 2967871"/>
              <a:gd name="connsiteX426" fmla="*/ 4646669 w 8168513"/>
              <a:gd name="connsiteY426" fmla="*/ 1314643 h 2967871"/>
              <a:gd name="connsiteX427" fmla="*/ 4465909 w 8168513"/>
              <a:gd name="connsiteY427" fmla="*/ 1379545 h 2967871"/>
              <a:gd name="connsiteX428" fmla="*/ 4346636 w 8168513"/>
              <a:gd name="connsiteY428" fmla="*/ 1506938 h 2967871"/>
              <a:gd name="connsiteX429" fmla="*/ 4162016 w 8168513"/>
              <a:gd name="connsiteY429" fmla="*/ 1672127 h 2967871"/>
              <a:gd name="connsiteX430" fmla="*/ 3863596 w 8168513"/>
              <a:gd name="connsiteY430" fmla="*/ 1655690 h 2967871"/>
              <a:gd name="connsiteX431" fmla="*/ 3671132 w 8168513"/>
              <a:gd name="connsiteY431" fmla="*/ 1621253 h 2967871"/>
              <a:gd name="connsiteX432" fmla="*/ 3439437 w 8168513"/>
              <a:gd name="connsiteY432" fmla="*/ 1679322 h 2967871"/>
              <a:gd name="connsiteX433" fmla="*/ 3273217 w 8168513"/>
              <a:gd name="connsiteY433" fmla="*/ 1850053 h 2967871"/>
              <a:gd name="connsiteX434" fmla="*/ 3264292 w 8168513"/>
              <a:gd name="connsiteY434" fmla="*/ 1868312 h 2967871"/>
              <a:gd name="connsiteX435" fmla="*/ 3225118 w 8168513"/>
              <a:gd name="connsiteY435" fmla="*/ 2008864 h 2967871"/>
              <a:gd name="connsiteX436" fmla="*/ 3192761 w 8168513"/>
              <a:gd name="connsiteY436" fmla="*/ 2133485 h 2967871"/>
              <a:gd name="connsiteX437" fmla="*/ 2351448 w 8168513"/>
              <a:gd name="connsiteY437" fmla="*/ 2668384 h 2967871"/>
              <a:gd name="connsiteX438" fmla="*/ 1745928 w 8168513"/>
              <a:gd name="connsiteY438" fmla="*/ 2907027 h 2967871"/>
              <a:gd name="connsiteX439" fmla="*/ 1684617 w 8168513"/>
              <a:gd name="connsiteY439" fmla="*/ 2967871 h 2967871"/>
              <a:gd name="connsiteX440" fmla="*/ 1621492 w 8168513"/>
              <a:gd name="connsiteY440" fmla="*/ 2967871 h 2967871"/>
              <a:gd name="connsiteX441" fmla="*/ 1625842 w 8168513"/>
              <a:gd name="connsiteY441" fmla="*/ 2960863 h 2967871"/>
              <a:gd name="connsiteX442" fmla="*/ 2338702 w 8168513"/>
              <a:gd name="connsiteY442" fmla="*/ 2622242 h 2967871"/>
              <a:gd name="connsiteX443" fmla="*/ 3150303 w 8168513"/>
              <a:gd name="connsiteY443" fmla="*/ 2117515 h 2967871"/>
              <a:gd name="connsiteX444" fmla="*/ 3180783 w 8168513"/>
              <a:gd name="connsiteY444" fmla="*/ 1998712 h 2967871"/>
              <a:gd name="connsiteX445" fmla="*/ 3223377 w 8168513"/>
              <a:gd name="connsiteY445" fmla="*/ 1853125 h 2967871"/>
              <a:gd name="connsiteX446" fmla="*/ 3670074 w 8168513"/>
              <a:gd name="connsiteY446" fmla="*/ 1579874 h 2967871"/>
              <a:gd name="connsiteX447" fmla="*/ 3875789 w 8168513"/>
              <a:gd name="connsiteY447" fmla="*/ 1615918 h 2967871"/>
              <a:gd name="connsiteX448" fmla="*/ 4144487 w 8168513"/>
              <a:gd name="connsiteY448" fmla="*/ 1629861 h 2967871"/>
              <a:gd name="connsiteX449" fmla="*/ 4309274 w 8168513"/>
              <a:gd name="connsiteY449" fmla="*/ 1479530 h 2967871"/>
              <a:gd name="connsiteX450" fmla="*/ 4438534 w 8168513"/>
              <a:gd name="connsiteY450" fmla="*/ 1344542 h 2967871"/>
              <a:gd name="connsiteX451" fmla="*/ 4639800 w 8168513"/>
              <a:gd name="connsiteY451" fmla="*/ 1271627 h 2967871"/>
              <a:gd name="connsiteX452" fmla="*/ 4628912 w 8168513"/>
              <a:gd name="connsiteY452" fmla="*/ 1130538 h 2967871"/>
              <a:gd name="connsiteX453" fmla="*/ 4982346 w 8168513"/>
              <a:gd name="connsiteY453" fmla="*/ 1199560 h 2967871"/>
              <a:gd name="connsiteX454" fmla="*/ 5407687 w 8168513"/>
              <a:gd name="connsiteY454" fmla="*/ 1252036 h 2967871"/>
              <a:gd name="connsiteX455" fmla="*/ 6248870 w 8168513"/>
              <a:gd name="connsiteY455" fmla="*/ 1447647 h 2967871"/>
              <a:gd name="connsiteX456" fmla="*/ 6413024 w 8168513"/>
              <a:gd name="connsiteY456" fmla="*/ 1755796 h 2967871"/>
              <a:gd name="connsiteX457" fmla="*/ 6508178 w 8168513"/>
              <a:gd name="connsiteY457" fmla="*/ 1949921 h 2967871"/>
              <a:gd name="connsiteX458" fmla="*/ 7419284 w 8168513"/>
              <a:gd name="connsiteY458" fmla="*/ 2876082 h 2967871"/>
              <a:gd name="connsiteX459" fmla="*/ 7536549 w 8168513"/>
              <a:gd name="connsiteY459" fmla="*/ 2967871 h 2967871"/>
              <a:gd name="connsiteX460" fmla="*/ 7462258 w 8168513"/>
              <a:gd name="connsiteY460" fmla="*/ 2967871 h 2967871"/>
              <a:gd name="connsiteX461" fmla="*/ 7391777 w 8168513"/>
              <a:gd name="connsiteY461" fmla="*/ 2912659 h 2967871"/>
              <a:gd name="connsiteX462" fmla="*/ 6469004 w 8168513"/>
              <a:gd name="connsiteY462" fmla="*/ 1970703 h 2967871"/>
              <a:gd name="connsiteX463" fmla="*/ 6371895 w 8168513"/>
              <a:gd name="connsiteY463" fmla="*/ 1773689 h 2967871"/>
              <a:gd name="connsiteX464" fmla="*/ 6211939 w 8168513"/>
              <a:gd name="connsiteY464" fmla="*/ 1474782 h 2967871"/>
              <a:gd name="connsiteX465" fmla="*/ 5422934 w 8168513"/>
              <a:gd name="connsiteY465" fmla="*/ 1297010 h 2967871"/>
              <a:gd name="connsiteX466" fmla="*/ 4969261 w 8168513"/>
              <a:gd name="connsiteY466" fmla="*/ 1244156 h 2967871"/>
              <a:gd name="connsiteX467" fmla="*/ 4636650 w 8168513"/>
              <a:gd name="connsiteY467" fmla="*/ 1177131 h 2967871"/>
              <a:gd name="connsiteX468" fmla="*/ 4446347 w 8168513"/>
              <a:gd name="connsiteY468" fmla="*/ 1245965 h 2967871"/>
              <a:gd name="connsiteX469" fmla="*/ 4318817 w 8168513"/>
              <a:gd name="connsiteY469" fmla="*/ 1378415 h 2967871"/>
              <a:gd name="connsiteX470" fmla="*/ 4125574 w 8168513"/>
              <a:gd name="connsiteY470" fmla="*/ 1552356 h 2967871"/>
              <a:gd name="connsiteX471" fmla="*/ 3813178 w 8168513"/>
              <a:gd name="connsiteY471" fmla="*/ 1536806 h 2967871"/>
              <a:gd name="connsiteX472" fmla="*/ 3610585 w 8168513"/>
              <a:gd name="connsiteY472" fmla="*/ 1500339 h 2967871"/>
              <a:gd name="connsiteX473" fmla="*/ 3368297 w 8168513"/>
              <a:gd name="connsiteY473" fmla="*/ 1561456 h 2967871"/>
              <a:gd name="connsiteX474" fmla="*/ 3194006 w 8168513"/>
              <a:gd name="connsiteY474" fmla="*/ 1739678 h 2967871"/>
              <a:gd name="connsiteX475" fmla="*/ 3184295 w 8168513"/>
              <a:gd name="connsiteY475" fmla="*/ 1759516 h 2967871"/>
              <a:gd name="connsiteX476" fmla="*/ 3143288 w 8168513"/>
              <a:gd name="connsiteY476" fmla="*/ 1907794 h 2967871"/>
              <a:gd name="connsiteX477" fmla="*/ 3109670 w 8168513"/>
              <a:gd name="connsiteY477" fmla="*/ 2038981 h 2967871"/>
              <a:gd name="connsiteX478" fmla="*/ 2223995 w 8168513"/>
              <a:gd name="connsiteY478" fmla="*/ 2600351 h 2967871"/>
              <a:gd name="connsiteX479" fmla="*/ 1501978 w 8168513"/>
              <a:gd name="connsiteY479" fmla="*/ 2937814 h 2967871"/>
              <a:gd name="connsiteX480" fmla="*/ 1483341 w 8168513"/>
              <a:gd name="connsiteY480" fmla="*/ 2967871 h 2967871"/>
              <a:gd name="connsiteX481" fmla="*/ 1427798 w 8168513"/>
              <a:gd name="connsiteY481" fmla="*/ 2967871 h 2967871"/>
              <a:gd name="connsiteX482" fmla="*/ 1463901 w 8168513"/>
              <a:gd name="connsiteY482" fmla="*/ 2909469 h 2967871"/>
              <a:gd name="connsiteX483" fmla="*/ 2211647 w 8168513"/>
              <a:gd name="connsiteY483" fmla="*/ 2555361 h 2967871"/>
              <a:gd name="connsiteX484" fmla="*/ 3065236 w 8168513"/>
              <a:gd name="connsiteY484" fmla="*/ 2023059 h 2967871"/>
              <a:gd name="connsiteX485" fmla="*/ 3097392 w 8168513"/>
              <a:gd name="connsiteY485" fmla="*/ 1897856 h 2967871"/>
              <a:gd name="connsiteX486" fmla="*/ 3141040 w 8168513"/>
              <a:gd name="connsiteY486" fmla="*/ 1741225 h 2967871"/>
              <a:gd name="connsiteX487" fmla="*/ 3609111 w 8168513"/>
              <a:gd name="connsiteY487" fmla="*/ 1453892 h 2967871"/>
              <a:gd name="connsiteX488" fmla="*/ 3824131 w 8168513"/>
              <a:gd name="connsiteY488" fmla="*/ 1491643 h 2967871"/>
              <a:gd name="connsiteX489" fmla="*/ 4108010 w 8168513"/>
              <a:gd name="connsiteY489" fmla="*/ 1510133 h 2967871"/>
              <a:gd name="connsiteX490" fmla="*/ 4282244 w 8168513"/>
              <a:gd name="connsiteY490" fmla="*/ 1351376 h 2967871"/>
              <a:gd name="connsiteX491" fmla="*/ 4417599 w 8168513"/>
              <a:gd name="connsiteY491" fmla="*/ 1207855 h 2967871"/>
              <a:gd name="connsiteX492" fmla="*/ 4628912 w 8168513"/>
              <a:gd name="connsiteY492" fmla="*/ 1130538 h 2967871"/>
              <a:gd name="connsiteX493" fmla="*/ 4615300 w 8168513"/>
              <a:gd name="connsiteY493" fmla="*/ 987304 h 2967871"/>
              <a:gd name="connsiteX494" fmla="*/ 4985430 w 8168513"/>
              <a:gd name="connsiteY494" fmla="*/ 1059654 h 2967871"/>
              <a:gd name="connsiteX495" fmla="*/ 5432100 w 8168513"/>
              <a:gd name="connsiteY495" fmla="*/ 1113952 h 2967871"/>
              <a:gd name="connsiteX496" fmla="*/ 6312612 w 8168513"/>
              <a:gd name="connsiteY496" fmla="*/ 1317159 h 2967871"/>
              <a:gd name="connsiteX497" fmla="*/ 6484280 w 8168513"/>
              <a:gd name="connsiteY497" fmla="*/ 1641548 h 2967871"/>
              <a:gd name="connsiteX498" fmla="*/ 6584013 w 8168513"/>
              <a:gd name="connsiteY498" fmla="*/ 1845127 h 2967871"/>
              <a:gd name="connsiteX499" fmla="*/ 7539492 w 8168513"/>
              <a:gd name="connsiteY499" fmla="*/ 2817013 h 2967871"/>
              <a:gd name="connsiteX500" fmla="*/ 7683003 w 8168513"/>
              <a:gd name="connsiteY500" fmla="*/ 2928951 h 2967871"/>
              <a:gd name="connsiteX501" fmla="*/ 7727562 w 8168513"/>
              <a:gd name="connsiteY501" fmla="*/ 2967871 h 2967871"/>
              <a:gd name="connsiteX502" fmla="*/ 7659940 w 8168513"/>
              <a:gd name="connsiteY502" fmla="*/ 2967871 h 2967871"/>
              <a:gd name="connsiteX503" fmla="*/ 7658373 w 8168513"/>
              <a:gd name="connsiteY503" fmla="*/ 2966501 h 2967871"/>
              <a:gd name="connsiteX504" fmla="*/ 7514901 w 8168513"/>
              <a:gd name="connsiteY504" fmla="*/ 2854524 h 2967871"/>
              <a:gd name="connsiteX505" fmla="*/ 6546821 w 8168513"/>
              <a:gd name="connsiteY505" fmla="*/ 1867813 h 2967871"/>
              <a:gd name="connsiteX506" fmla="*/ 6445507 w 8168513"/>
              <a:gd name="connsiteY506" fmla="*/ 1661548 h 2967871"/>
              <a:gd name="connsiteX507" fmla="*/ 6275468 w 8168513"/>
              <a:gd name="connsiteY507" fmla="*/ 1344712 h 2967871"/>
              <a:gd name="connsiteX508" fmla="*/ 5447546 w 8168513"/>
              <a:gd name="connsiteY508" fmla="*/ 1159505 h 2967871"/>
              <a:gd name="connsiteX509" fmla="*/ 4972328 w 8168513"/>
              <a:gd name="connsiteY509" fmla="*/ 1105245 h 2967871"/>
              <a:gd name="connsiteX510" fmla="*/ 4622923 w 8168513"/>
              <a:gd name="connsiteY510" fmla="*/ 1034933 h 2967871"/>
              <a:gd name="connsiteX511" fmla="*/ 4423453 w 8168513"/>
              <a:gd name="connsiteY511" fmla="*/ 1107786 h 2967871"/>
              <a:gd name="connsiteX512" fmla="*/ 4291922 w 8168513"/>
              <a:gd name="connsiteY512" fmla="*/ 1249383 h 2967871"/>
              <a:gd name="connsiteX513" fmla="*/ 4090066 w 8168513"/>
              <a:gd name="connsiteY513" fmla="*/ 1432081 h 2967871"/>
              <a:gd name="connsiteX514" fmla="*/ 3759994 w 8168513"/>
              <a:gd name="connsiteY514" fmla="*/ 1415109 h 2967871"/>
              <a:gd name="connsiteX515" fmla="*/ 3547324 w 8168513"/>
              <a:gd name="connsiteY515" fmla="*/ 1377519 h 2967871"/>
              <a:gd name="connsiteX516" fmla="*/ 3109878 w 8168513"/>
              <a:gd name="connsiteY516" fmla="*/ 1628858 h 2967871"/>
              <a:gd name="connsiteX517" fmla="*/ 3099426 w 8168513"/>
              <a:gd name="connsiteY517" fmla="*/ 1650237 h 2967871"/>
              <a:gd name="connsiteX518" fmla="*/ 3056586 w 8168513"/>
              <a:gd name="connsiteY518" fmla="*/ 1806246 h 2967871"/>
              <a:gd name="connsiteX519" fmla="*/ 3021426 w 8168513"/>
              <a:gd name="connsiteY519" fmla="*/ 1943495 h 2967871"/>
              <a:gd name="connsiteX520" fmla="*/ 2093991 w 8168513"/>
              <a:gd name="connsiteY520" fmla="*/ 2532988 h 2967871"/>
              <a:gd name="connsiteX521" fmla="*/ 1336561 w 8168513"/>
              <a:gd name="connsiteY521" fmla="*/ 2887572 h 2967871"/>
              <a:gd name="connsiteX522" fmla="*/ 1286969 w 8168513"/>
              <a:gd name="connsiteY522" fmla="*/ 2967871 h 2967871"/>
              <a:gd name="connsiteX523" fmla="*/ 1236513 w 8168513"/>
              <a:gd name="connsiteY523" fmla="*/ 2967871 h 2967871"/>
              <a:gd name="connsiteX524" fmla="*/ 1302988 w 8168513"/>
              <a:gd name="connsiteY524" fmla="*/ 2860443 h 2967871"/>
              <a:gd name="connsiteX525" fmla="*/ 2086111 w 8168513"/>
              <a:gd name="connsiteY525" fmla="*/ 2487777 h 2967871"/>
              <a:gd name="connsiteX526" fmla="*/ 2981078 w 8168513"/>
              <a:gd name="connsiteY526" fmla="*/ 1927141 h 2967871"/>
              <a:gd name="connsiteX527" fmla="*/ 3014537 w 8168513"/>
              <a:gd name="connsiteY527" fmla="*/ 1795333 h 2967871"/>
              <a:gd name="connsiteX528" fmla="*/ 3060015 w 8168513"/>
              <a:gd name="connsiteY528" fmla="*/ 1630974 h 2967871"/>
              <a:gd name="connsiteX529" fmla="*/ 3549501 w 8168513"/>
              <a:gd name="connsiteY529" fmla="*/ 1329523 h 2967871"/>
              <a:gd name="connsiteX530" fmla="*/ 3772460 w 8168513"/>
              <a:gd name="connsiteY530" fmla="*/ 1367821 h 2967871"/>
              <a:gd name="connsiteX531" fmla="*/ 4070535 w 8168513"/>
              <a:gd name="connsiteY531" fmla="*/ 1386959 h 2967871"/>
              <a:gd name="connsiteX532" fmla="*/ 4252976 w 8168513"/>
              <a:gd name="connsiteY532" fmla="*/ 1219285 h 2967871"/>
              <a:gd name="connsiteX533" fmla="*/ 4394266 w 8168513"/>
              <a:gd name="connsiteY533" fmla="*/ 1068554 h 2967871"/>
              <a:gd name="connsiteX534" fmla="*/ 4615300 w 8168513"/>
              <a:gd name="connsiteY534" fmla="*/ 987304 h 2967871"/>
              <a:gd name="connsiteX535" fmla="*/ 4604448 w 8168513"/>
              <a:gd name="connsiteY535" fmla="*/ 849842 h 2967871"/>
              <a:gd name="connsiteX536" fmla="*/ 4990883 w 8168513"/>
              <a:gd name="connsiteY536" fmla="*/ 924826 h 2967871"/>
              <a:gd name="connsiteX537" fmla="*/ 5458958 w 8168513"/>
              <a:gd name="connsiteY537" fmla="*/ 980860 h 2967871"/>
              <a:gd name="connsiteX538" fmla="*/ 6379506 w 8168513"/>
              <a:gd name="connsiteY538" fmla="*/ 1190166 h 2967871"/>
              <a:gd name="connsiteX539" fmla="*/ 6559665 w 8168513"/>
              <a:gd name="connsiteY539" fmla="*/ 1527843 h 2967871"/>
              <a:gd name="connsiteX540" fmla="*/ 6664136 w 8168513"/>
              <a:gd name="connsiteY540" fmla="*/ 1740483 h 2967871"/>
              <a:gd name="connsiteX541" fmla="*/ 7665147 w 8168513"/>
              <a:gd name="connsiteY541" fmla="*/ 2758670 h 2967871"/>
              <a:gd name="connsiteX542" fmla="*/ 7814910 w 8168513"/>
              <a:gd name="connsiteY542" fmla="*/ 2875600 h 2967871"/>
              <a:gd name="connsiteX543" fmla="*/ 7920743 w 8168513"/>
              <a:gd name="connsiteY543" fmla="*/ 2967871 h 2967871"/>
              <a:gd name="connsiteX544" fmla="*/ 7850447 w 8168513"/>
              <a:gd name="connsiteY544" fmla="*/ 2967871 h 2967871"/>
              <a:gd name="connsiteX545" fmla="*/ 7785440 w 8168513"/>
              <a:gd name="connsiteY545" fmla="*/ 2911223 h 2967871"/>
              <a:gd name="connsiteX546" fmla="*/ 7635888 w 8168513"/>
              <a:gd name="connsiteY546" fmla="*/ 2794884 h 2967871"/>
              <a:gd name="connsiteX547" fmla="*/ 6623078 w 8168513"/>
              <a:gd name="connsiteY547" fmla="*/ 1764199 h 2967871"/>
              <a:gd name="connsiteX548" fmla="*/ 6517604 w 8168513"/>
              <a:gd name="connsiteY548" fmla="*/ 1548651 h 2967871"/>
              <a:gd name="connsiteX549" fmla="*/ 6340978 w 8168513"/>
              <a:gd name="connsiteY549" fmla="*/ 1217558 h 2967871"/>
              <a:gd name="connsiteX550" fmla="*/ 5473427 w 8168513"/>
              <a:gd name="connsiteY550" fmla="*/ 1024466 h 2967871"/>
              <a:gd name="connsiteX551" fmla="*/ 4977020 w 8168513"/>
              <a:gd name="connsiteY551" fmla="*/ 968051 h 2967871"/>
              <a:gd name="connsiteX552" fmla="*/ 4611103 w 8168513"/>
              <a:gd name="connsiteY552" fmla="*/ 894932 h 2967871"/>
              <a:gd name="connsiteX553" fmla="*/ 4401555 w 8168513"/>
              <a:gd name="connsiteY553" fmla="*/ 971575 h 2967871"/>
              <a:gd name="connsiteX554" fmla="*/ 4263536 w 8168513"/>
              <a:gd name="connsiteY554" fmla="*/ 1120550 h 2967871"/>
              <a:gd name="connsiteX555" fmla="*/ 4052817 w 8168513"/>
              <a:gd name="connsiteY555" fmla="*/ 1311457 h 2967871"/>
              <a:gd name="connsiteX556" fmla="*/ 3711116 w 8168513"/>
              <a:gd name="connsiteY556" fmla="*/ 1293584 h 2967871"/>
              <a:gd name="connsiteX557" fmla="*/ 3488690 w 8168513"/>
              <a:gd name="connsiteY557" fmla="*/ 1254165 h 2967871"/>
              <a:gd name="connsiteX558" fmla="*/ 3030827 w 8168513"/>
              <a:gd name="connsiteY558" fmla="*/ 1517627 h 2967871"/>
              <a:gd name="connsiteX559" fmla="*/ 3019449 w 8168513"/>
              <a:gd name="connsiteY559" fmla="*/ 1540918 h 2967871"/>
              <a:gd name="connsiteX560" fmla="*/ 2974324 w 8168513"/>
              <a:gd name="connsiteY560" fmla="*/ 1704529 h 2967871"/>
              <a:gd name="connsiteX561" fmla="*/ 2937942 w 8168513"/>
              <a:gd name="connsiteY561" fmla="*/ 1848306 h 2967871"/>
              <a:gd name="connsiteX562" fmla="*/ 1968486 w 8168513"/>
              <a:gd name="connsiteY562" fmla="*/ 2465410 h 2967871"/>
              <a:gd name="connsiteX563" fmla="*/ 1103894 w 8168513"/>
              <a:gd name="connsiteY563" fmla="*/ 2952702 h 2967871"/>
              <a:gd name="connsiteX564" fmla="*/ 1099131 w 8168513"/>
              <a:gd name="connsiteY564" fmla="*/ 2967871 h 2967871"/>
              <a:gd name="connsiteX565" fmla="*/ 1052040 w 8168513"/>
              <a:gd name="connsiteY565" fmla="*/ 2967871 h 2967871"/>
              <a:gd name="connsiteX566" fmla="*/ 1065035 w 8168513"/>
              <a:gd name="connsiteY566" fmla="*/ 2934351 h 2967871"/>
              <a:gd name="connsiteX567" fmla="*/ 1959634 w 8168513"/>
              <a:gd name="connsiteY567" fmla="*/ 2420208 h 2967871"/>
              <a:gd name="connsiteX568" fmla="*/ 2895445 w 8168513"/>
              <a:gd name="connsiteY568" fmla="*/ 1832377 h 2967871"/>
              <a:gd name="connsiteX569" fmla="*/ 2930544 w 8168513"/>
              <a:gd name="connsiteY569" fmla="*/ 1694212 h 2967871"/>
              <a:gd name="connsiteX570" fmla="*/ 2976753 w 8168513"/>
              <a:gd name="connsiteY570" fmla="*/ 1524410 h 2967871"/>
              <a:gd name="connsiteX571" fmla="*/ 3487418 w 8168513"/>
              <a:gd name="connsiteY571" fmla="*/ 1208303 h 2967871"/>
              <a:gd name="connsiteX572" fmla="*/ 3722840 w 8168513"/>
              <a:gd name="connsiteY572" fmla="*/ 1249781 h 2967871"/>
              <a:gd name="connsiteX573" fmla="*/ 4035287 w 8168513"/>
              <a:gd name="connsiteY573" fmla="*/ 1269190 h 2967871"/>
              <a:gd name="connsiteX574" fmla="*/ 4226175 w 8168513"/>
              <a:gd name="connsiteY574" fmla="*/ 1093143 h 2967871"/>
              <a:gd name="connsiteX575" fmla="*/ 4373996 w 8168513"/>
              <a:gd name="connsiteY575" fmla="*/ 934996 h 2967871"/>
              <a:gd name="connsiteX576" fmla="*/ 4604448 w 8168513"/>
              <a:gd name="connsiteY576" fmla="*/ 849842 h 2967871"/>
              <a:gd name="connsiteX577" fmla="*/ 4596987 w 8168513"/>
              <a:gd name="connsiteY577" fmla="*/ 708261 h 2967871"/>
              <a:gd name="connsiteX578" fmla="*/ 4999995 w 8168513"/>
              <a:gd name="connsiteY578" fmla="*/ 785892 h 2967871"/>
              <a:gd name="connsiteX579" fmla="*/ 5489222 w 8168513"/>
              <a:gd name="connsiteY579" fmla="*/ 844119 h 2967871"/>
              <a:gd name="connsiteX580" fmla="*/ 6448481 w 8168513"/>
              <a:gd name="connsiteY580" fmla="*/ 1063228 h 2967871"/>
              <a:gd name="connsiteX581" fmla="*/ 6636186 w 8168513"/>
              <a:gd name="connsiteY581" fmla="*/ 1415150 h 2967871"/>
              <a:gd name="connsiteX582" fmla="*/ 6745010 w 8168513"/>
              <a:gd name="connsiteY582" fmla="*/ 1637650 h 2967871"/>
              <a:gd name="connsiteX583" fmla="*/ 7790603 w 8168513"/>
              <a:gd name="connsiteY583" fmla="*/ 2698266 h 2967871"/>
              <a:gd name="connsiteX584" fmla="*/ 7946408 w 8168513"/>
              <a:gd name="connsiteY584" fmla="*/ 2819597 h 2967871"/>
              <a:gd name="connsiteX585" fmla="*/ 8116908 w 8168513"/>
              <a:gd name="connsiteY585" fmla="*/ 2967871 h 2967871"/>
              <a:gd name="connsiteX586" fmla="*/ 8045062 w 8168513"/>
              <a:gd name="connsiteY586" fmla="*/ 2967871 h 2967871"/>
              <a:gd name="connsiteX587" fmla="*/ 7915184 w 8168513"/>
              <a:gd name="connsiteY587" fmla="*/ 2854859 h 2967871"/>
              <a:gd name="connsiteX588" fmla="*/ 7759341 w 8168513"/>
              <a:gd name="connsiteY588" fmla="*/ 2733490 h 2967871"/>
              <a:gd name="connsiteX589" fmla="*/ 6701588 w 8168513"/>
              <a:gd name="connsiteY589" fmla="*/ 1658241 h 2967871"/>
              <a:gd name="connsiteX590" fmla="*/ 6591190 w 8168513"/>
              <a:gd name="connsiteY590" fmla="*/ 1433063 h 2967871"/>
              <a:gd name="connsiteX591" fmla="*/ 6407434 w 8168513"/>
              <a:gd name="connsiteY591" fmla="*/ 1087889 h 2967871"/>
              <a:gd name="connsiteX592" fmla="*/ 5501340 w 8168513"/>
              <a:gd name="connsiteY592" fmla="*/ 885620 h 2967871"/>
              <a:gd name="connsiteX593" fmla="*/ 4984525 w 8168513"/>
              <a:gd name="connsiteY593" fmla="*/ 825471 h 2967871"/>
              <a:gd name="connsiteX594" fmla="*/ 4602750 w 8168513"/>
              <a:gd name="connsiteY594" fmla="*/ 749560 h 2967871"/>
              <a:gd name="connsiteX595" fmla="*/ 4383059 w 8168513"/>
              <a:gd name="connsiteY595" fmla="*/ 829764 h 2967871"/>
              <a:gd name="connsiteX596" fmla="*/ 4239101 w 8168513"/>
              <a:gd name="connsiteY596" fmla="*/ 985946 h 2967871"/>
              <a:gd name="connsiteX597" fmla="*/ 4019761 w 8168513"/>
              <a:gd name="connsiteY597" fmla="*/ 1185606 h 2967871"/>
              <a:gd name="connsiteX598" fmla="*/ 3663489 w 8168513"/>
              <a:gd name="connsiteY598" fmla="*/ 1166879 h 2967871"/>
              <a:gd name="connsiteX599" fmla="*/ 3430754 w 8168513"/>
              <a:gd name="connsiteY599" fmla="*/ 1125804 h 2967871"/>
              <a:gd name="connsiteX600" fmla="*/ 2952259 w 8168513"/>
              <a:gd name="connsiteY600" fmla="*/ 1401804 h 2967871"/>
              <a:gd name="connsiteX601" fmla="*/ 2940139 w 8168513"/>
              <a:gd name="connsiteY601" fmla="*/ 1426637 h 2967871"/>
              <a:gd name="connsiteX602" fmla="*/ 2894303 w 8168513"/>
              <a:gd name="connsiteY602" fmla="*/ 1596642 h 2967871"/>
              <a:gd name="connsiteX603" fmla="*/ 2856619 w 8168513"/>
              <a:gd name="connsiteY603" fmla="*/ 1747024 h 2967871"/>
              <a:gd name="connsiteX604" fmla="*/ 1844995 w 8168513"/>
              <a:gd name="connsiteY604" fmla="*/ 2391104 h 2967871"/>
              <a:gd name="connsiteX605" fmla="*/ 942223 w 8168513"/>
              <a:gd name="connsiteY605" fmla="*/ 2901224 h 2967871"/>
              <a:gd name="connsiteX606" fmla="*/ 916431 w 8168513"/>
              <a:gd name="connsiteY606" fmla="*/ 2967871 h 2967871"/>
              <a:gd name="connsiteX607" fmla="*/ 869106 w 8168513"/>
              <a:gd name="connsiteY607" fmla="*/ 2967871 h 2967871"/>
              <a:gd name="connsiteX608" fmla="*/ 870144 w 8168513"/>
              <a:gd name="connsiteY608" fmla="*/ 2963801 h 2967871"/>
              <a:gd name="connsiteX609" fmla="*/ 1832527 w 8168513"/>
              <a:gd name="connsiteY609" fmla="*/ 2352305 h 2967871"/>
              <a:gd name="connsiteX610" fmla="*/ 2809935 w 8168513"/>
              <a:gd name="connsiteY610" fmla="*/ 1736717 h 2967871"/>
              <a:gd name="connsiteX611" fmla="*/ 2846158 w 8168513"/>
              <a:gd name="connsiteY611" fmla="*/ 1592320 h 2967871"/>
              <a:gd name="connsiteX612" fmla="*/ 2895337 w 8168513"/>
              <a:gd name="connsiteY612" fmla="*/ 1412461 h 2967871"/>
              <a:gd name="connsiteX613" fmla="*/ 3427574 w 8168513"/>
              <a:gd name="connsiteY613" fmla="*/ 1082852 h 2967871"/>
              <a:gd name="connsiteX614" fmla="*/ 3675070 w 8168513"/>
              <a:gd name="connsiteY614" fmla="*/ 1126361 h 2967871"/>
              <a:gd name="connsiteX615" fmla="*/ 4003218 w 8168513"/>
              <a:gd name="connsiteY615" fmla="*/ 1147240 h 2967871"/>
              <a:gd name="connsiteX616" fmla="*/ 4202718 w 8168513"/>
              <a:gd name="connsiteY616" fmla="*/ 962434 h 2967871"/>
              <a:gd name="connsiteX617" fmla="*/ 4356898 w 8168513"/>
              <a:gd name="connsiteY617" fmla="*/ 797250 h 2967871"/>
              <a:gd name="connsiteX618" fmla="*/ 4596987 w 8168513"/>
              <a:gd name="connsiteY618" fmla="*/ 708261 h 2967871"/>
              <a:gd name="connsiteX619" fmla="*/ 4584092 w 8168513"/>
              <a:gd name="connsiteY619" fmla="*/ 568378 h 2967871"/>
              <a:gd name="connsiteX620" fmla="*/ 5002417 w 8168513"/>
              <a:gd name="connsiteY620" fmla="*/ 650948 h 2967871"/>
              <a:gd name="connsiteX621" fmla="*/ 5513013 w 8168513"/>
              <a:gd name="connsiteY621" fmla="*/ 710958 h 2967871"/>
              <a:gd name="connsiteX622" fmla="*/ 6513483 w 8168513"/>
              <a:gd name="connsiteY622" fmla="*/ 938695 h 2967871"/>
              <a:gd name="connsiteX623" fmla="*/ 6709109 w 8168513"/>
              <a:gd name="connsiteY623" fmla="*/ 1305069 h 2967871"/>
              <a:gd name="connsiteX624" fmla="*/ 6822517 w 8168513"/>
              <a:gd name="connsiteY624" fmla="*/ 1536948 h 2967871"/>
              <a:gd name="connsiteX625" fmla="*/ 7912653 w 8168513"/>
              <a:gd name="connsiteY625" fmla="*/ 2641978 h 2967871"/>
              <a:gd name="connsiteX626" fmla="*/ 8074727 w 8168513"/>
              <a:gd name="connsiteY626" fmla="*/ 2769253 h 2967871"/>
              <a:gd name="connsiteX627" fmla="*/ 8168513 w 8168513"/>
              <a:gd name="connsiteY627" fmla="*/ 2850443 h 2967871"/>
              <a:gd name="connsiteX628" fmla="*/ 8168513 w 8168513"/>
              <a:gd name="connsiteY628" fmla="*/ 2906412 h 2967871"/>
              <a:gd name="connsiteX629" fmla="*/ 8045790 w 8168513"/>
              <a:gd name="connsiteY629" fmla="*/ 2799867 h 2967871"/>
              <a:gd name="connsiteX630" fmla="*/ 7884478 w 8168513"/>
              <a:gd name="connsiteY630" fmla="*/ 2672933 h 2967871"/>
              <a:gd name="connsiteX631" fmla="*/ 6781783 w 8168513"/>
              <a:gd name="connsiteY631" fmla="*/ 1553120 h 2967871"/>
              <a:gd name="connsiteX632" fmla="*/ 6667180 w 8168513"/>
              <a:gd name="connsiteY632" fmla="*/ 1318695 h 2967871"/>
              <a:gd name="connsiteX633" fmla="*/ 6475502 w 8168513"/>
              <a:gd name="connsiteY633" fmla="*/ 959068 h 2967871"/>
              <a:gd name="connsiteX634" fmla="*/ 5528952 w 8168513"/>
              <a:gd name="connsiteY634" fmla="*/ 750529 h 2967871"/>
              <a:gd name="connsiteX635" fmla="*/ 4990023 w 8168513"/>
              <a:gd name="connsiteY635" fmla="*/ 690143 h 2967871"/>
              <a:gd name="connsiteX636" fmla="*/ 4591215 w 8168513"/>
              <a:gd name="connsiteY636" fmla="*/ 611260 h 2967871"/>
              <a:gd name="connsiteX637" fmla="*/ 4362803 w 8168513"/>
              <a:gd name="connsiteY637" fmla="*/ 695750 h 2967871"/>
              <a:gd name="connsiteX638" fmla="*/ 4212112 w 8168513"/>
              <a:gd name="connsiteY638" fmla="*/ 858762 h 2967871"/>
              <a:gd name="connsiteX639" fmla="*/ 3984115 w 8168513"/>
              <a:gd name="connsiteY639" fmla="*/ 1067219 h 2967871"/>
              <a:gd name="connsiteX640" fmla="*/ 3613507 w 8168513"/>
              <a:gd name="connsiteY640" fmla="*/ 1048181 h 2967871"/>
              <a:gd name="connsiteX641" fmla="*/ 3371050 w 8168513"/>
              <a:gd name="connsiteY641" fmla="*/ 1005233 h 2967871"/>
              <a:gd name="connsiteX642" fmla="*/ 2868082 w 8168513"/>
              <a:gd name="connsiteY642" fmla="*/ 1294746 h 2967871"/>
              <a:gd name="connsiteX643" fmla="*/ 2855176 w 8168513"/>
              <a:gd name="connsiteY643" fmla="*/ 1321158 h 2967871"/>
              <a:gd name="connsiteX644" fmla="*/ 2806941 w 8168513"/>
              <a:gd name="connsiteY644" fmla="*/ 1500059 h 2967871"/>
              <a:gd name="connsiteX645" fmla="*/ 2767399 w 8168513"/>
              <a:gd name="connsiteY645" fmla="*/ 1657211 h 2967871"/>
              <a:gd name="connsiteX646" fmla="*/ 1714153 w 8168513"/>
              <a:gd name="connsiteY646" fmla="*/ 2329084 h 2967871"/>
              <a:gd name="connsiteX647" fmla="*/ 744983 w 8168513"/>
              <a:gd name="connsiteY647" fmla="*/ 2935242 h 2967871"/>
              <a:gd name="connsiteX648" fmla="*/ 736706 w 8168513"/>
              <a:gd name="connsiteY648" fmla="*/ 2967871 h 2967871"/>
              <a:gd name="connsiteX649" fmla="*/ 691745 w 8168513"/>
              <a:gd name="connsiteY649" fmla="*/ 2967871 h 2967871"/>
              <a:gd name="connsiteX650" fmla="*/ 703397 w 8168513"/>
              <a:gd name="connsiteY650" fmla="*/ 2922122 h 2967871"/>
              <a:gd name="connsiteX651" fmla="*/ 1704547 w 8168513"/>
              <a:gd name="connsiteY651" fmla="*/ 2285429 h 2967871"/>
              <a:gd name="connsiteX652" fmla="*/ 2725877 w 8168513"/>
              <a:gd name="connsiteY652" fmla="*/ 1643229 h 2967871"/>
              <a:gd name="connsiteX653" fmla="*/ 2763577 w 8168513"/>
              <a:gd name="connsiteY653" fmla="*/ 1491852 h 2967871"/>
              <a:gd name="connsiteX654" fmla="*/ 2815396 w 8168513"/>
              <a:gd name="connsiteY654" fmla="*/ 1303639 h 2967871"/>
              <a:gd name="connsiteX655" fmla="*/ 3369763 w 8168513"/>
              <a:gd name="connsiteY655" fmla="*/ 960367 h 2967871"/>
              <a:gd name="connsiteX656" fmla="*/ 3625431 w 8168513"/>
              <a:gd name="connsiteY656" fmla="*/ 1004958 h 2967871"/>
              <a:gd name="connsiteX657" fmla="*/ 3965626 w 8168513"/>
              <a:gd name="connsiteY657" fmla="*/ 1026908 h 2967871"/>
              <a:gd name="connsiteX658" fmla="*/ 4174167 w 8168513"/>
              <a:gd name="connsiteY658" fmla="*/ 833517 h 2967871"/>
              <a:gd name="connsiteX659" fmla="*/ 4334241 w 8168513"/>
              <a:gd name="connsiteY659" fmla="*/ 661166 h 2967871"/>
              <a:gd name="connsiteX660" fmla="*/ 4584092 w 8168513"/>
              <a:gd name="connsiteY660" fmla="*/ 568378 h 2967871"/>
              <a:gd name="connsiteX661" fmla="*/ 4660219 w 8168513"/>
              <a:gd name="connsiteY661" fmla="*/ 425686 h 2967871"/>
              <a:gd name="connsiteX662" fmla="*/ 5009502 w 8168513"/>
              <a:gd name="connsiteY662" fmla="*/ 509677 h 2967871"/>
              <a:gd name="connsiteX663" fmla="*/ 5541284 w 8168513"/>
              <a:gd name="connsiteY663" fmla="*/ 571835 h 2967871"/>
              <a:gd name="connsiteX664" fmla="*/ 6579088 w 8168513"/>
              <a:gd name="connsiteY664" fmla="*/ 806267 h 2967871"/>
              <a:gd name="connsiteX665" fmla="*/ 6780310 w 8168513"/>
              <a:gd name="connsiteY665" fmla="*/ 1185945 h 2967871"/>
              <a:gd name="connsiteX666" fmla="*/ 6898292 w 8168513"/>
              <a:gd name="connsiteY666" fmla="*/ 1427274 h 2967871"/>
              <a:gd name="connsiteX667" fmla="*/ 8033141 w 8168513"/>
              <a:gd name="connsiteY667" fmla="*/ 2577270 h 2967871"/>
              <a:gd name="connsiteX668" fmla="*/ 8168513 w 8168513"/>
              <a:gd name="connsiteY668" fmla="*/ 2681961 h 2967871"/>
              <a:gd name="connsiteX669" fmla="*/ 8168513 w 8168513"/>
              <a:gd name="connsiteY669" fmla="*/ 2741219 h 2967871"/>
              <a:gd name="connsiteX670" fmla="*/ 8004451 w 8168513"/>
              <a:gd name="connsiteY670" fmla="*/ 2614188 h 2967871"/>
              <a:gd name="connsiteX671" fmla="*/ 6857016 w 8168513"/>
              <a:gd name="connsiteY671" fmla="*/ 1449460 h 2967871"/>
              <a:gd name="connsiteX672" fmla="*/ 6737471 w 8168513"/>
              <a:gd name="connsiteY672" fmla="*/ 1205385 h 2967871"/>
              <a:gd name="connsiteX673" fmla="*/ 6538243 w 8168513"/>
              <a:gd name="connsiteY673" fmla="*/ 831508 h 2967871"/>
              <a:gd name="connsiteX674" fmla="*/ 5553032 w 8168513"/>
              <a:gd name="connsiteY674" fmla="*/ 615083 h 2967871"/>
              <a:gd name="connsiteX675" fmla="*/ 4992700 w 8168513"/>
              <a:gd name="connsiteY675" fmla="*/ 552958 h 2967871"/>
              <a:gd name="connsiteX676" fmla="*/ 4577990 w 8168513"/>
              <a:gd name="connsiteY676" fmla="*/ 470786 h 2967871"/>
              <a:gd name="connsiteX677" fmla="*/ 4339276 w 8168513"/>
              <a:gd name="connsiteY677" fmla="*/ 558755 h 2967871"/>
              <a:gd name="connsiteX678" fmla="*/ 4182650 w 8168513"/>
              <a:gd name="connsiteY678" fmla="*/ 728977 h 2967871"/>
              <a:gd name="connsiteX679" fmla="*/ 3945659 w 8168513"/>
              <a:gd name="connsiteY679" fmla="*/ 945981 h 2967871"/>
              <a:gd name="connsiteX680" fmla="*/ 3560852 w 8168513"/>
              <a:gd name="connsiteY680" fmla="*/ 926291 h 2967871"/>
              <a:gd name="connsiteX681" fmla="*/ 3310831 w 8168513"/>
              <a:gd name="connsiteY681" fmla="*/ 883003 h 2967871"/>
              <a:gd name="connsiteX682" fmla="*/ 2790744 w 8168513"/>
              <a:gd name="connsiteY682" fmla="*/ 1183838 h 2967871"/>
              <a:gd name="connsiteX683" fmla="*/ 2777091 w 8168513"/>
              <a:gd name="connsiteY683" fmla="*/ 1211789 h 2967871"/>
              <a:gd name="connsiteX684" fmla="*/ 2726807 w 8168513"/>
              <a:gd name="connsiteY684" fmla="*/ 1398831 h 2967871"/>
              <a:gd name="connsiteX685" fmla="*/ 2685730 w 8168513"/>
              <a:gd name="connsiteY685" fmla="*/ 1562051 h 2967871"/>
              <a:gd name="connsiteX686" fmla="*/ 1590527 w 8168513"/>
              <a:gd name="connsiteY686" fmla="*/ 2261470 h 2967871"/>
              <a:gd name="connsiteX687" fmla="*/ 582395 w 8168513"/>
              <a:gd name="connsiteY687" fmla="*/ 2893049 h 2967871"/>
              <a:gd name="connsiteX688" fmla="*/ 563547 w 8168513"/>
              <a:gd name="connsiteY688" fmla="*/ 2967871 h 2967871"/>
              <a:gd name="connsiteX689" fmla="*/ 514500 w 8168513"/>
              <a:gd name="connsiteY689" fmla="*/ 2967871 h 2967871"/>
              <a:gd name="connsiteX690" fmla="*/ 536560 w 8168513"/>
              <a:gd name="connsiteY690" fmla="*/ 2880725 h 2967871"/>
              <a:gd name="connsiteX691" fmla="*/ 1577236 w 8168513"/>
              <a:gd name="connsiteY691" fmla="*/ 2218420 h 2967871"/>
              <a:gd name="connsiteX692" fmla="*/ 2640573 w 8168513"/>
              <a:gd name="connsiteY692" fmla="*/ 1548624 h 2967871"/>
              <a:gd name="connsiteX693" fmla="*/ 2679952 w 8168513"/>
              <a:gd name="connsiteY693" fmla="*/ 1390849 h 2967871"/>
              <a:gd name="connsiteX694" fmla="*/ 2732658 w 8168513"/>
              <a:gd name="connsiteY694" fmla="*/ 1195867 h 2967871"/>
              <a:gd name="connsiteX695" fmla="*/ 3307979 w 8168513"/>
              <a:gd name="connsiteY695" fmla="*/ 836399 h 2967871"/>
              <a:gd name="connsiteX696" fmla="*/ 3575125 w 8168513"/>
              <a:gd name="connsiteY696" fmla="*/ 883227 h 2967871"/>
              <a:gd name="connsiteX697" fmla="*/ 3930640 w 8168513"/>
              <a:gd name="connsiteY697" fmla="*/ 904494 h 2967871"/>
              <a:gd name="connsiteX698" fmla="*/ 4147619 w 8168513"/>
              <a:gd name="connsiteY698" fmla="*/ 702724 h 2967871"/>
              <a:gd name="connsiteX699" fmla="*/ 4313853 w 8168513"/>
              <a:gd name="connsiteY699" fmla="*/ 522749 h 2967871"/>
              <a:gd name="connsiteX700" fmla="*/ 4660219 w 8168513"/>
              <a:gd name="connsiteY700" fmla="*/ 425686 h 2967871"/>
              <a:gd name="connsiteX701" fmla="*/ 4651490 w 8168513"/>
              <a:gd name="connsiteY701" fmla="*/ 283594 h 2967871"/>
              <a:gd name="connsiteX702" fmla="*/ 5011365 w 8168513"/>
              <a:gd name="connsiteY702" fmla="*/ 370156 h 2967871"/>
              <a:gd name="connsiteX703" fmla="*/ 5564518 w 8168513"/>
              <a:gd name="connsiteY703" fmla="*/ 434094 h 2967871"/>
              <a:gd name="connsiteX704" fmla="*/ 6641790 w 8168513"/>
              <a:gd name="connsiteY704" fmla="*/ 675792 h 2967871"/>
              <a:gd name="connsiteX705" fmla="*/ 6852711 w 8168513"/>
              <a:gd name="connsiteY705" fmla="*/ 1071241 h 2967871"/>
              <a:gd name="connsiteX706" fmla="*/ 6974676 w 8168513"/>
              <a:gd name="connsiteY706" fmla="*/ 1323237 h 2967871"/>
              <a:gd name="connsiteX707" fmla="*/ 8154489 w 8168513"/>
              <a:gd name="connsiteY707" fmla="*/ 2517742 h 2967871"/>
              <a:gd name="connsiteX708" fmla="*/ 8168513 w 8168513"/>
              <a:gd name="connsiteY708" fmla="*/ 2528425 h 2967871"/>
              <a:gd name="connsiteX709" fmla="*/ 8168513 w 8168513"/>
              <a:gd name="connsiteY709" fmla="*/ 2585948 h 2967871"/>
              <a:gd name="connsiteX710" fmla="*/ 8126941 w 8168513"/>
              <a:gd name="connsiteY710" fmla="*/ 2554280 h 2967871"/>
              <a:gd name="connsiteX711" fmla="*/ 6934374 w 8168513"/>
              <a:gd name="connsiteY711" fmla="*/ 1346359 h 2967871"/>
              <a:gd name="connsiteX712" fmla="*/ 6810077 w 8168513"/>
              <a:gd name="connsiteY712" fmla="*/ 1093212 h 2967871"/>
              <a:gd name="connsiteX713" fmla="*/ 6603872 w 8168513"/>
              <a:gd name="connsiteY713" fmla="*/ 703924 h 2967871"/>
              <a:gd name="connsiteX714" fmla="*/ 5578994 w 8168513"/>
              <a:gd name="connsiteY714" fmla="*/ 479652 h 2967871"/>
              <a:gd name="connsiteX715" fmla="*/ 4997333 w 8168513"/>
              <a:gd name="connsiteY715" fmla="*/ 415705 h 2967871"/>
              <a:gd name="connsiteX716" fmla="*/ 4565281 w 8168513"/>
              <a:gd name="connsiteY716" fmla="*/ 330745 h 2967871"/>
              <a:gd name="connsiteX717" fmla="*/ 4316931 w 8168513"/>
              <a:gd name="connsiteY717" fmla="*/ 423280 h 2967871"/>
              <a:gd name="connsiteX718" fmla="*/ 4154402 w 8168513"/>
              <a:gd name="connsiteY718" fmla="*/ 600666 h 2967871"/>
              <a:gd name="connsiteX719" fmla="*/ 3908927 w 8168513"/>
              <a:gd name="connsiteY719" fmla="*/ 826088 h 2967871"/>
              <a:gd name="connsiteX720" fmla="*/ 3509411 w 8168513"/>
              <a:gd name="connsiteY720" fmla="*/ 805882 h 2967871"/>
              <a:gd name="connsiteX721" fmla="*/ 3248484 w 8168513"/>
              <a:gd name="connsiteY721" fmla="*/ 759193 h 2967871"/>
              <a:gd name="connsiteX722" fmla="*/ 2708694 w 8168513"/>
              <a:gd name="connsiteY722" fmla="*/ 1072603 h 2967871"/>
              <a:gd name="connsiteX723" fmla="*/ 2694115 w 8168513"/>
              <a:gd name="connsiteY723" fmla="*/ 1102465 h 2967871"/>
              <a:gd name="connsiteX724" fmla="*/ 2641966 w 8168513"/>
              <a:gd name="connsiteY724" fmla="*/ 1297282 h 2967871"/>
              <a:gd name="connsiteX725" fmla="*/ 2599256 w 8168513"/>
              <a:gd name="connsiteY725" fmla="*/ 1468811 h 2967871"/>
              <a:gd name="connsiteX726" fmla="*/ 1461658 w 8168513"/>
              <a:gd name="connsiteY726" fmla="*/ 2194650 h 2967871"/>
              <a:gd name="connsiteX727" fmla="*/ 391599 w 8168513"/>
              <a:gd name="connsiteY727" fmla="*/ 2939557 h 2967871"/>
              <a:gd name="connsiteX728" fmla="*/ 387884 w 8168513"/>
              <a:gd name="connsiteY728" fmla="*/ 2967871 h 2967871"/>
              <a:gd name="connsiteX729" fmla="*/ 342953 w 8168513"/>
              <a:gd name="connsiteY729" fmla="*/ 2967871 h 2967871"/>
              <a:gd name="connsiteX730" fmla="*/ 348020 w 8168513"/>
              <a:gd name="connsiteY730" fmla="*/ 2929807 h 2967871"/>
              <a:gd name="connsiteX731" fmla="*/ 1451826 w 8168513"/>
              <a:gd name="connsiteY731" fmla="*/ 2148484 h 2967871"/>
              <a:gd name="connsiteX732" fmla="*/ 2556577 w 8168513"/>
              <a:gd name="connsiteY732" fmla="*/ 1451306 h 2967871"/>
              <a:gd name="connsiteX733" fmla="*/ 2597413 w 8168513"/>
              <a:gd name="connsiteY733" fmla="*/ 1287543 h 2967871"/>
              <a:gd name="connsiteX734" fmla="*/ 2651791 w 8168513"/>
              <a:gd name="connsiteY734" fmla="*/ 1084210 h 2967871"/>
              <a:gd name="connsiteX735" fmla="*/ 3249479 w 8168513"/>
              <a:gd name="connsiteY735" fmla="*/ 711619 h 2967871"/>
              <a:gd name="connsiteX736" fmla="*/ 3525178 w 8168513"/>
              <a:gd name="connsiteY736" fmla="*/ 759740 h 2967871"/>
              <a:gd name="connsiteX737" fmla="*/ 3895066 w 8168513"/>
              <a:gd name="connsiteY737" fmla="*/ 781279 h 2967871"/>
              <a:gd name="connsiteX738" fmla="*/ 4120663 w 8168513"/>
              <a:gd name="connsiteY738" fmla="*/ 570749 h 2967871"/>
              <a:gd name="connsiteX739" fmla="*/ 4292995 w 8168513"/>
              <a:gd name="connsiteY739" fmla="*/ 384192 h 2967871"/>
              <a:gd name="connsiteX740" fmla="*/ 4651490 w 8168513"/>
              <a:gd name="connsiteY740" fmla="*/ 283594 h 2967871"/>
              <a:gd name="connsiteX741" fmla="*/ 4643032 w 8168513"/>
              <a:gd name="connsiteY741" fmla="*/ 143356 h 2967871"/>
              <a:gd name="connsiteX742" fmla="*/ 5017870 w 8168513"/>
              <a:gd name="connsiteY742" fmla="*/ 232913 h 2967871"/>
              <a:gd name="connsiteX743" fmla="*/ 5592212 w 8168513"/>
              <a:gd name="connsiteY743" fmla="*/ 299006 h 2967871"/>
              <a:gd name="connsiteX744" fmla="*/ 6709152 w 8168513"/>
              <a:gd name="connsiteY744" fmla="*/ 548548 h 2967871"/>
              <a:gd name="connsiteX745" fmla="*/ 6927408 w 8168513"/>
              <a:gd name="connsiteY745" fmla="*/ 958664 h 2967871"/>
              <a:gd name="connsiteX746" fmla="*/ 7054507 w 8168513"/>
              <a:gd name="connsiteY746" fmla="*/ 1218937 h 2967871"/>
              <a:gd name="connsiteX747" fmla="*/ 7931517 w 8168513"/>
              <a:gd name="connsiteY747" fmla="*/ 2185287 h 2967871"/>
              <a:gd name="connsiteX748" fmla="*/ 8168513 w 8168513"/>
              <a:gd name="connsiteY748" fmla="*/ 2370801 h 2967871"/>
              <a:gd name="connsiteX749" fmla="*/ 8168513 w 8168513"/>
              <a:gd name="connsiteY749" fmla="*/ 2429133 h 2967871"/>
              <a:gd name="connsiteX750" fmla="*/ 7901668 w 8168513"/>
              <a:gd name="connsiteY750" fmla="*/ 2220151 h 2967871"/>
              <a:gd name="connsiteX751" fmla="*/ 7015392 w 8168513"/>
              <a:gd name="connsiteY751" fmla="*/ 1241642 h 2967871"/>
              <a:gd name="connsiteX752" fmla="*/ 6886877 w 8168513"/>
              <a:gd name="connsiteY752" fmla="*/ 978300 h 2967871"/>
              <a:gd name="connsiteX753" fmla="*/ 6672221 w 8168513"/>
              <a:gd name="connsiteY753" fmla="*/ 575685 h 2967871"/>
              <a:gd name="connsiteX754" fmla="*/ 5607835 w 8168513"/>
              <a:gd name="connsiteY754" fmla="*/ 344187 h 2967871"/>
              <a:gd name="connsiteX755" fmla="*/ 5004982 w 8168513"/>
              <a:gd name="connsiteY755" fmla="*/ 278087 h 2967871"/>
              <a:gd name="connsiteX756" fmla="*/ 4555589 w 8168513"/>
              <a:gd name="connsiteY756" fmla="*/ 189132 h 2967871"/>
              <a:gd name="connsiteX757" fmla="*/ 4297809 w 8168513"/>
              <a:gd name="connsiteY757" fmla="*/ 285068 h 2967871"/>
              <a:gd name="connsiteX758" fmla="*/ 4129531 w 8168513"/>
              <a:gd name="connsiteY758" fmla="*/ 468285 h 2967871"/>
              <a:gd name="connsiteX759" fmla="*/ 3875439 w 8168513"/>
              <a:gd name="connsiteY759" fmla="*/ 702465 h 2967871"/>
              <a:gd name="connsiteX760" fmla="*/ 3461725 w 8168513"/>
              <a:gd name="connsiteY760" fmla="*/ 681608 h 2967871"/>
              <a:gd name="connsiteX761" fmla="*/ 3190333 w 8168513"/>
              <a:gd name="connsiteY761" fmla="*/ 634592 h 2967871"/>
              <a:gd name="connsiteX762" fmla="*/ 2629336 w 8168513"/>
              <a:gd name="connsiteY762" fmla="*/ 959754 h 2967871"/>
              <a:gd name="connsiteX763" fmla="*/ 2613977 w 8168513"/>
              <a:gd name="connsiteY763" fmla="*/ 991198 h 2967871"/>
              <a:gd name="connsiteX764" fmla="*/ 2560169 w 8168513"/>
              <a:gd name="connsiteY764" fmla="*/ 1193366 h 2967871"/>
              <a:gd name="connsiteX765" fmla="*/ 2516564 w 8168513"/>
              <a:gd name="connsiteY765" fmla="*/ 1369713 h 2967871"/>
              <a:gd name="connsiteX766" fmla="*/ 1336799 w 8168513"/>
              <a:gd name="connsiteY766" fmla="*/ 2125469 h 2967871"/>
              <a:gd name="connsiteX767" fmla="*/ 226711 w 8168513"/>
              <a:gd name="connsiteY767" fmla="*/ 2899873 h 2967871"/>
              <a:gd name="connsiteX768" fmla="*/ 217711 w 8168513"/>
              <a:gd name="connsiteY768" fmla="*/ 2967871 h 2967871"/>
              <a:gd name="connsiteX769" fmla="*/ 168742 w 8168513"/>
              <a:gd name="connsiteY769" fmla="*/ 2967871 h 2967871"/>
              <a:gd name="connsiteX770" fmla="*/ 178876 w 8168513"/>
              <a:gd name="connsiteY770" fmla="*/ 2890925 h 2967871"/>
              <a:gd name="connsiteX771" fmla="*/ 1324448 w 8168513"/>
              <a:gd name="connsiteY771" fmla="*/ 2079511 h 2967871"/>
              <a:gd name="connsiteX772" fmla="*/ 2471963 w 8168513"/>
              <a:gd name="connsiteY772" fmla="*/ 1356119 h 2967871"/>
              <a:gd name="connsiteX773" fmla="*/ 2514296 w 8168513"/>
              <a:gd name="connsiteY773" fmla="*/ 1184383 h 2967871"/>
              <a:gd name="connsiteX774" fmla="*/ 2569163 w 8168513"/>
              <a:gd name="connsiteY774" fmla="*/ 973121 h 2967871"/>
              <a:gd name="connsiteX775" fmla="*/ 3187464 w 8168513"/>
              <a:gd name="connsiteY775" fmla="*/ 588985 h 2967871"/>
              <a:gd name="connsiteX776" fmla="*/ 3473274 w 8168513"/>
              <a:gd name="connsiteY776" fmla="*/ 638185 h 2967871"/>
              <a:gd name="connsiteX777" fmla="*/ 3857319 w 8168513"/>
              <a:gd name="connsiteY777" fmla="*/ 660409 h 2967871"/>
              <a:gd name="connsiteX778" fmla="*/ 4091777 w 8168513"/>
              <a:gd name="connsiteY778" fmla="*/ 441668 h 2967871"/>
              <a:gd name="connsiteX779" fmla="*/ 4270246 w 8168513"/>
              <a:gd name="connsiteY779" fmla="*/ 248487 h 2967871"/>
              <a:gd name="connsiteX780" fmla="*/ 4643032 w 8168513"/>
              <a:gd name="connsiteY780" fmla="*/ 143356 h 2967871"/>
              <a:gd name="connsiteX781" fmla="*/ 4636013 w 8168513"/>
              <a:gd name="connsiteY781" fmla="*/ 1571 h 2967871"/>
              <a:gd name="connsiteX782" fmla="*/ 5023564 w 8168513"/>
              <a:gd name="connsiteY782" fmla="*/ 93804 h 2967871"/>
              <a:gd name="connsiteX783" fmla="*/ 5618859 w 8168513"/>
              <a:gd name="connsiteY783" fmla="*/ 161511 h 2967871"/>
              <a:gd name="connsiteX784" fmla="*/ 6775664 w 8168513"/>
              <a:gd name="connsiteY784" fmla="*/ 419476 h 2967871"/>
              <a:gd name="connsiteX785" fmla="*/ 7003009 w 8168513"/>
              <a:gd name="connsiteY785" fmla="*/ 844622 h 2967871"/>
              <a:gd name="connsiteX786" fmla="*/ 7134719 w 8168513"/>
              <a:gd name="connsiteY786" fmla="*/ 1114299 h 2967871"/>
              <a:gd name="connsiteX787" fmla="*/ 8043494 w 8168513"/>
              <a:gd name="connsiteY787" fmla="*/ 2115806 h 2967871"/>
              <a:gd name="connsiteX788" fmla="*/ 8168513 w 8168513"/>
              <a:gd name="connsiteY788" fmla="*/ 2213353 h 2967871"/>
              <a:gd name="connsiteX789" fmla="*/ 8168513 w 8168513"/>
              <a:gd name="connsiteY789" fmla="*/ 2275327 h 2967871"/>
              <a:gd name="connsiteX790" fmla="*/ 8008407 w 8168513"/>
              <a:gd name="connsiteY790" fmla="*/ 2150058 h 2967871"/>
              <a:gd name="connsiteX791" fmla="*/ 7090721 w 8168513"/>
              <a:gd name="connsiteY791" fmla="*/ 1135116 h 2967871"/>
              <a:gd name="connsiteX792" fmla="*/ 6957421 w 8168513"/>
              <a:gd name="connsiteY792" fmla="*/ 862744 h 2967871"/>
              <a:gd name="connsiteX793" fmla="*/ 6737936 w 8168513"/>
              <a:gd name="connsiteY793" fmla="*/ 444293 h 2967871"/>
              <a:gd name="connsiteX794" fmla="*/ 5634474 w 8168513"/>
              <a:gd name="connsiteY794" fmla="*/ 204741 h 2967871"/>
              <a:gd name="connsiteX795" fmla="*/ 5009880 w 8168513"/>
              <a:gd name="connsiteY795" fmla="*/ 136657 h 2967871"/>
              <a:gd name="connsiteX796" fmla="*/ 4636116 w 8168513"/>
              <a:gd name="connsiteY796" fmla="*/ 46127 h 2967871"/>
              <a:gd name="connsiteX797" fmla="*/ 4279633 w 8168513"/>
              <a:gd name="connsiteY797" fmla="*/ 147296 h 2967871"/>
              <a:gd name="connsiteX798" fmla="*/ 4104476 w 8168513"/>
              <a:gd name="connsiteY798" fmla="*/ 338685 h 2967871"/>
              <a:gd name="connsiteX799" fmla="*/ 3840971 w 8168513"/>
              <a:gd name="connsiteY799" fmla="*/ 581244 h 2967871"/>
              <a:gd name="connsiteX800" fmla="*/ 3412509 w 8168513"/>
              <a:gd name="connsiteY800" fmla="*/ 559913 h 2967871"/>
              <a:gd name="connsiteX801" fmla="*/ 3130193 w 8168513"/>
              <a:gd name="connsiteY801" fmla="*/ 510493 h 2967871"/>
              <a:gd name="connsiteX802" fmla="*/ 2548601 w 8168513"/>
              <a:gd name="connsiteY802" fmla="*/ 848147 h 2967871"/>
              <a:gd name="connsiteX803" fmla="*/ 2532462 w 8168513"/>
              <a:gd name="connsiteY803" fmla="*/ 881175 h 2967871"/>
              <a:gd name="connsiteX804" fmla="*/ 2477988 w 8168513"/>
              <a:gd name="connsiteY804" fmla="*/ 1091647 h 2967871"/>
              <a:gd name="connsiteX805" fmla="*/ 2432708 w 8168513"/>
              <a:gd name="connsiteY805" fmla="*/ 1274396 h 2967871"/>
              <a:gd name="connsiteX806" fmla="*/ 1211910 w 8168513"/>
              <a:gd name="connsiteY806" fmla="*/ 2056747 h 2967871"/>
              <a:gd name="connsiteX807" fmla="*/ 61394 w 8168513"/>
              <a:gd name="connsiteY807" fmla="*/ 2859493 h 2967871"/>
              <a:gd name="connsiteX808" fmla="*/ 47935 w 8168513"/>
              <a:gd name="connsiteY808" fmla="*/ 2963234 h 2967871"/>
              <a:gd name="connsiteX809" fmla="*/ 47870 w 8168513"/>
              <a:gd name="connsiteY809" fmla="*/ 2967871 h 2967871"/>
              <a:gd name="connsiteX810" fmla="*/ 0 w 8168513"/>
              <a:gd name="connsiteY810" fmla="*/ 2967871 h 2967871"/>
              <a:gd name="connsiteX811" fmla="*/ 132 w 8168513"/>
              <a:gd name="connsiteY811" fmla="*/ 2959882 h 2967871"/>
              <a:gd name="connsiteX812" fmla="*/ 14352 w 8168513"/>
              <a:gd name="connsiteY812" fmla="*/ 2851900 h 2967871"/>
              <a:gd name="connsiteX813" fmla="*/ 1197640 w 8168513"/>
              <a:gd name="connsiteY813" fmla="*/ 2012741 h 2967871"/>
              <a:gd name="connsiteX814" fmla="*/ 2386936 w 8168513"/>
              <a:gd name="connsiteY814" fmla="*/ 1260224 h 2967871"/>
              <a:gd name="connsiteX815" fmla="*/ 2430343 w 8168513"/>
              <a:gd name="connsiteY815" fmla="*/ 1083296 h 2967871"/>
              <a:gd name="connsiteX816" fmla="*/ 2488444 w 8168513"/>
              <a:gd name="connsiteY816" fmla="*/ 865419 h 2967871"/>
              <a:gd name="connsiteX817" fmla="*/ 3127938 w 8168513"/>
              <a:gd name="connsiteY817" fmla="*/ 465629 h 2967871"/>
              <a:gd name="connsiteX818" fmla="*/ 3423467 w 8168513"/>
              <a:gd name="connsiteY818" fmla="*/ 516697 h 2967871"/>
              <a:gd name="connsiteX819" fmla="*/ 3822085 w 8168513"/>
              <a:gd name="connsiteY819" fmla="*/ 539775 h 2967871"/>
              <a:gd name="connsiteX820" fmla="*/ 4065341 w 8168513"/>
              <a:gd name="connsiteY820" fmla="*/ 311909 h 2967871"/>
              <a:gd name="connsiteX821" fmla="*/ 4250139 w 8168513"/>
              <a:gd name="connsiteY821" fmla="*/ 110726 h 2967871"/>
              <a:gd name="connsiteX822" fmla="*/ 4636013 w 8168513"/>
              <a:gd name="connsiteY822" fmla="*/ 1571 h 296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Lst>
            <a:rect l="l" t="t" r="r" b="b"/>
            <a:pathLst>
              <a:path w="8168513" h="2967871">
                <a:moveTo>
                  <a:pt x="4803593" y="2961976"/>
                </a:moveTo>
                <a:lnTo>
                  <a:pt x="4831023" y="2967871"/>
                </a:lnTo>
                <a:lnTo>
                  <a:pt x="4736013" y="2967871"/>
                </a:lnTo>
                <a:lnTo>
                  <a:pt x="4746349" y="2963828"/>
                </a:lnTo>
                <a:cubicBezTo>
                  <a:pt x="4765514" y="2960154"/>
                  <a:pt x="4784664" y="2959909"/>
                  <a:pt x="4803593" y="2961976"/>
                </a:cubicBezTo>
                <a:close/>
                <a:moveTo>
                  <a:pt x="4332565" y="2938579"/>
                </a:moveTo>
                <a:cubicBezTo>
                  <a:pt x="4364921" y="2940258"/>
                  <a:pt x="4396919" y="2946336"/>
                  <a:pt x="4427662" y="2956654"/>
                </a:cubicBezTo>
                <a:lnTo>
                  <a:pt x="4472903" y="2967871"/>
                </a:lnTo>
                <a:lnTo>
                  <a:pt x="4208564" y="2967871"/>
                </a:lnTo>
                <a:lnTo>
                  <a:pt x="4209970" y="2966812"/>
                </a:lnTo>
                <a:cubicBezTo>
                  <a:pt x="4247318" y="2946143"/>
                  <a:pt x="4289821" y="2936335"/>
                  <a:pt x="4332565" y="2938579"/>
                </a:cubicBezTo>
                <a:close/>
                <a:moveTo>
                  <a:pt x="4796130" y="2825356"/>
                </a:moveTo>
                <a:cubicBezTo>
                  <a:pt x="4837777" y="2830019"/>
                  <a:pt x="4878989" y="2845102"/>
                  <a:pt x="4919813" y="2859502"/>
                </a:cubicBezTo>
                <a:cubicBezTo>
                  <a:pt x="4972346" y="2883981"/>
                  <a:pt x="5030792" y="2892830"/>
                  <a:pt x="5088137" y="2884989"/>
                </a:cubicBezTo>
                <a:cubicBezTo>
                  <a:pt x="5201560" y="2856260"/>
                  <a:pt x="5309366" y="2829936"/>
                  <a:pt x="5411957" y="2935093"/>
                </a:cubicBezTo>
                <a:lnTo>
                  <a:pt x="5438704" y="2967871"/>
                </a:lnTo>
                <a:lnTo>
                  <a:pt x="5379799" y="2967871"/>
                </a:lnTo>
                <a:lnTo>
                  <a:pt x="5348778" y="2939958"/>
                </a:lnTo>
                <a:cubicBezTo>
                  <a:pt x="5279234" y="2889132"/>
                  <a:pt x="5205330" y="2903326"/>
                  <a:pt x="5099691" y="2929606"/>
                </a:cubicBezTo>
                <a:cubicBezTo>
                  <a:pt x="5032338" y="2939734"/>
                  <a:pt x="4963453" y="2929492"/>
                  <a:pt x="4901838" y="2900254"/>
                </a:cubicBezTo>
                <a:cubicBezTo>
                  <a:pt x="4864817" y="2886981"/>
                  <a:pt x="4828821" y="2874088"/>
                  <a:pt x="4793893" y="2869646"/>
                </a:cubicBezTo>
                <a:cubicBezTo>
                  <a:pt x="4758964" y="2865206"/>
                  <a:pt x="4725105" y="2869219"/>
                  <a:pt x="4692356" y="2889756"/>
                </a:cubicBezTo>
                <a:cubicBezTo>
                  <a:pt x="4673211" y="2903567"/>
                  <a:pt x="4656063" y="2919995"/>
                  <a:pt x="4641477" y="2938495"/>
                </a:cubicBezTo>
                <a:lnTo>
                  <a:pt x="4612801" y="2967871"/>
                </a:lnTo>
                <a:lnTo>
                  <a:pt x="4531435" y="2967871"/>
                </a:lnTo>
                <a:lnTo>
                  <a:pt x="4539339" y="2967476"/>
                </a:lnTo>
                <a:cubicBezTo>
                  <a:pt x="4567010" y="2955011"/>
                  <a:pt x="4590887" y="2935479"/>
                  <a:pt x="4608574" y="2910860"/>
                </a:cubicBezTo>
                <a:cubicBezTo>
                  <a:pt x="4626221" y="2889077"/>
                  <a:pt x="4646846" y="2869845"/>
                  <a:pt x="4669831" y="2853736"/>
                </a:cubicBezTo>
                <a:cubicBezTo>
                  <a:pt x="4712399" y="2826452"/>
                  <a:pt x="4754483" y="2820694"/>
                  <a:pt x="4796130" y="2825356"/>
                </a:cubicBezTo>
                <a:close/>
                <a:moveTo>
                  <a:pt x="4788553" y="2683621"/>
                </a:moveTo>
                <a:cubicBezTo>
                  <a:pt x="4834763" y="2688222"/>
                  <a:pt x="4880686" y="2704292"/>
                  <a:pt x="4925877" y="2720125"/>
                </a:cubicBezTo>
                <a:cubicBezTo>
                  <a:pt x="4993080" y="2743838"/>
                  <a:pt x="5056977" y="2766399"/>
                  <a:pt x="5117911" y="2750497"/>
                </a:cubicBezTo>
                <a:cubicBezTo>
                  <a:pt x="5261283" y="2713288"/>
                  <a:pt x="5395336" y="2677319"/>
                  <a:pt x="5524726" y="2861707"/>
                </a:cubicBezTo>
                <a:lnTo>
                  <a:pt x="5582749" y="2967871"/>
                </a:lnTo>
                <a:lnTo>
                  <a:pt x="5528196" y="2967871"/>
                </a:lnTo>
                <a:lnTo>
                  <a:pt x="5485420" y="2887729"/>
                </a:lnTo>
                <a:cubicBezTo>
                  <a:pt x="5380138" y="2740103"/>
                  <a:pt x="5286780" y="2754110"/>
                  <a:pt x="5128536" y="2795076"/>
                </a:cubicBezTo>
                <a:cubicBezTo>
                  <a:pt x="5053656" y="2814774"/>
                  <a:pt x="4980193" y="2789013"/>
                  <a:pt x="4909313" y="2763945"/>
                </a:cubicBezTo>
                <a:cubicBezTo>
                  <a:pt x="4868005" y="2749546"/>
                  <a:pt x="4827482" y="2735281"/>
                  <a:pt x="4787941" y="2730512"/>
                </a:cubicBezTo>
                <a:cubicBezTo>
                  <a:pt x="4748398" y="2725742"/>
                  <a:pt x="4709836" y="2730469"/>
                  <a:pt x="4672448" y="2754055"/>
                </a:cubicBezTo>
                <a:cubicBezTo>
                  <a:pt x="4650809" y="2769825"/>
                  <a:pt x="4631558" y="2788589"/>
                  <a:pt x="4615258" y="2809796"/>
                </a:cubicBezTo>
                <a:cubicBezTo>
                  <a:pt x="4590367" y="2844297"/>
                  <a:pt x="4556551" y="2871471"/>
                  <a:pt x="4517383" y="2888449"/>
                </a:cubicBezTo>
                <a:cubicBezTo>
                  <a:pt x="4466175" y="2900939"/>
                  <a:pt x="4412256" y="2897137"/>
                  <a:pt x="4363202" y="2877556"/>
                </a:cubicBezTo>
                <a:cubicBezTo>
                  <a:pt x="4333188" y="2867548"/>
                  <a:pt x="4301992" y="2861541"/>
                  <a:pt x="4270453" y="2859635"/>
                </a:cubicBezTo>
                <a:cubicBezTo>
                  <a:pt x="4232511" y="2857882"/>
                  <a:pt x="4194833" y="2866724"/>
                  <a:pt x="4161721" y="2885082"/>
                </a:cubicBezTo>
                <a:cubicBezTo>
                  <a:pt x="4128603" y="2903439"/>
                  <a:pt x="4101263" y="2930689"/>
                  <a:pt x="4082834" y="2963694"/>
                </a:cubicBezTo>
                <a:lnTo>
                  <a:pt x="4081458" y="2967871"/>
                </a:lnTo>
                <a:lnTo>
                  <a:pt x="4031169" y="2967871"/>
                </a:lnTo>
                <a:lnTo>
                  <a:pt x="4039334" y="2942914"/>
                </a:lnTo>
                <a:cubicBezTo>
                  <a:pt x="4062002" y="2901380"/>
                  <a:pt x="4095914" y="2866988"/>
                  <a:pt x="4137168" y="2843691"/>
                </a:cubicBezTo>
                <a:cubicBezTo>
                  <a:pt x="4178455" y="2820351"/>
                  <a:pt x="4225494" y="2808988"/>
                  <a:pt x="4272983" y="2810892"/>
                </a:cubicBezTo>
                <a:cubicBezTo>
                  <a:pt x="4308699" y="2812765"/>
                  <a:pt x="4343990" y="2819360"/>
                  <a:pt x="4378016" y="2830421"/>
                </a:cubicBezTo>
                <a:cubicBezTo>
                  <a:pt x="4417493" y="2847260"/>
                  <a:pt x="4461101" y="2851813"/>
                  <a:pt x="4503105" y="2843471"/>
                </a:cubicBezTo>
                <a:cubicBezTo>
                  <a:pt x="4534830" y="2829456"/>
                  <a:pt x="4562290" y="2807377"/>
                  <a:pt x="4582704" y="2779464"/>
                </a:cubicBezTo>
                <a:cubicBezTo>
                  <a:pt x="4601751" y="2755139"/>
                  <a:pt x="4624250" y="2733738"/>
                  <a:pt x="4649505" y="2715922"/>
                </a:cubicBezTo>
                <a:cubicBezTo>
                  <a:pt x="4695845" y="2685885"/>
                  <a:pt x="4742342" y="2679019"/>
                  <a:pt x="4788553" y="2683621"/>
                </a:cubicBezTo>
                <a:close/>
                <a:moveTo>
                  <a:pt x="4779426" y="2540234"/>
                </a:moveTo>
                <a:cubicBezTo>
                  <a:pt x="4830033" y="2545112"/>
                  <a:pt x="4880299" y="2562687"/>
                  <a:pt x="4929582" y="2580040"/>
                </a:cubicBezTo>
                <a:cubicBezTo>
                  <a:pt x="5004391" y="2606006"/>
                  <a:pt x="5074692" y="2630283"/>
                  <a:pt x="5142986" y="2612193"/>
                </a:cubicBezTo>
                <a:cubicBezTo>
                  <a:pt x="5300829" y="2570064"/>
                  <a:pt x="5449978" y="2529926"/>
                  <a:pt x="5589641" y="2730871"/>
                </a:cubicBezTo>
                <a:cubicBezTo>
                  <a:pt x="5623585" y="2782992"/>
                  <a:pt x="5653299" y="2837662"/>
                  <a:pt x="5678375" y="2894489"/>
                </a:cubicBezTo>
                <a:lnTo>
                  <a:pt x="5714123" y="2967871"/>
                </a:lnTo>
                <a:lnTo>
                  <a:pt x="5657145" y="2967871"/>
                </a:lnTo>
                <a:lnTo>
                  <a:pt x="5631316" y="2915707"/>
                </a:lnTo>
                <a:cubicBezTo>
                  <a:pt x="5607437" y="2861197"/>
                  <a:pt x="5579036" y="2808723"/>
                  <a:pt x="5546476" y="2758863"/>
                </a:cubicBezTo>
                <a:cubicBezTo>
                  <a:pt x="5430907" y="2592725"/>
                  <a:pt x="5325736" y="2611096"/>
                  <a:pt x="5149921" y="2658361"/>
                </a:cubicBezTo>
                <a:cubicBezTo>
                  <a:pt x="5068099" y="2680414"/>
                  <a:pt x="4987618" y="2652189"/>
                  <a:pt x="4909512" y="2625081"/>
                </a:cubicBezTo>
                <a:cubicBezTo>
                  <a:pt x="4863440" y="2609063"/>
                  <a:pt x="4818589" y="2593519"/>
                  <a:pt x="4774953" y="2588725"/>
                </a:cubicBezTo>
                <a:cubicBezTo>
                  <a:pt x="4731316" y="2583932"/>
                  <a:pt x="4688894" y="2589890"/>
                  <a:pt x="4647679" y="2616876"/>
                </a:cubicBezTo>
                <a:cubicBezTo>
                  <a:pt x="4623835" y="2634727"/>
                  <a:pt x="4602523" y="2655711"/>
                  <a:pt x="4584345" y="2679238"/>
                </a:cubicBezTo>
                <a:cubicBezTo>
                  <a:pt x="4557711" y="2717741"/>
                  <a:pt x="4520820" y="2748028"/>
                  <a:pt x="4477814" y="2766686"/>
                </a:cubicBezTo>
                <a:cubicBezTo>
                  <a:pt x="4421925" y="2780823"/>
                  <a:pt x="4362934" y="2776894"/>
                  <a:pt x="4309296" y="2755476"/>
                </a:cubicBezTo>
                <a:cubicBezTo>
                  <a:pt x="4276041" y="2744535"/>
                  <a:pt x="4241538" y="2737995"/>
                  <a:pt x="4206614" y="2736105"/>
                </a:cubicBezTo>
                <a:cubicBezTo>
                  <a:pt x="4164132" y="2733879"/>
                  <a:pt x="4121923" y="2743502"/>
                  <a:pt x="4084709" y="2763912"/>
                </a:cubicBezTo>
                <a:cubicBezTo>
                  <a:pt x="4047531" y="2784278"/>
                  <a:pt x="4016803" y="2814651"/>
                  <a:pt x="3996032" y="2851552"/>
                </a:cubicBezTo>
                <a:lnTo>
                  <a:pt x="3994326" y="2855046"/>
                </a:lnTo>
                <a:cubicBezTo>
                  <a:pt x="3984450" y="2878149"/>
                  <a:pt x="3976921" y="2902179"/>
                  <a:pt x="3971850" y="2926785"/>
                </a:cubicBezTo>
                <a:lnTo>
                  <a:pt x="3959610" y="2967871"/>
                </a:lnTo>
                <a:lnTo>
                  <a:pt x="3915868" y="2967871"/>
                </a:lnTo>
                <a:lnTo>
                  <a:pt x="3931362" y="2915663"/>
                </a:lnTo>
                <a:cubicBezTo>
                  <a:pt x="3937198" y="2888528"/>
                  <a:pt x="3945456" y="2862007"/>
                  <a:pt x="3956082" y="2836358"/>
                </a:cubicBezTo>
                <a:cubicBezTo>
                  <a:pt x="3980015" y="2790283"/>
                  <a:pt x="4016740" y="2751982"/>
                  <a:pt x="4061839" y="2726082"/>
                </a:cubicBezTo>
                <a:cubicBezTo>
                  <a:pt x="4106975" y="2700137"/>
                  <a:pt x="4158647" y="2687626"/>
                  <a:pt x="4210730" y="2690052"/>
                </a:cubicBezTo>
                <a:cubicBezTo>
                  <a:pt x="4249867" y="2692178"/>
                  <a:pt x="4288590" y="2699427"/>
                  <a:pt x="4325859" y="2711657"/>
                </a:cubicBezTo>
                <a:cubicBezTo>
                  <a:pt x="4370092" y="2729407"/>
                  <a:pt x="4418630" y="2733483"/>
                  <a:pt x="4465102" y="2723445"/>
                </a:cubicBezTo>
                <a:cubicBezTo>
                  <a:pt x="4501172" y="2706681"/>
                  <a:pt x="4531992" y="2680519"/>
                  <a:pt x="4554296" y="2647733"/>
                </a:cubicBezTo>
                <a:cubicBezTo>
                  <a:pt x="4574918" y="2620567"/>
                  <a:pt x="4599507" y="2596585"/>
                  <a:pt x="4627215" y="2576612"/>
                </a:cubicBezTo>
                <a:cubicBezTo>
                  <a:pt x="4677868" y="2543173"/>
                  <a:pt x="4728818" y="2535354"/>
                  <a:pt x="4779426" y="2540234"/>
                </a:cubicBezTo>
                <a:close/>
                <a:moveTo>
                  <a:pt x="4732327" y="2396356"/>
                </a:moveTo>
                <a:cubicBezTo>
                  <a:pt x="4801302" y="2392714"/>
                  <a:pt x="4870082" y="2416180"/>
                  <a:pt x="4937036" y="2439899"/>
                </a:cubicBezTo>
                <a:cubicBezTo>
                  <a:pt x="5019651" y="2468695"/>
                  <a:pt x="5096178" y="2495065"/>
                  <a:pt x="5171625" y="2474201"/>
                </a:cubicBezTo>
                <a:cubicBezTo>
                  <a:pt x="5343612" y="2426912"/>
                  <a:pt x="5506463" y="2382436"/>
                  <a:pt x="5657575" y="2600520"/>
                </a:cubicBezTo>
                <a:cubicBezTo>
                  <a:pt x="5694734" y="2657209"/>
                  <a:pt x="5727026" y="2716920"/>
                  <a:pt x="5754073" y="2778984"/>
                </a:cubicBezTo>
                <a:cubicBezTo>
                  <a:pt x="5770755" y="2815071"/>
                  <a:pt x="5788656" y="2852640"/>
                  <a:pt x="5808062" y="2888076"/>
                </a:cubicBezTo>
                <a:lnTo>
                  <a:pt x="5861964" y="2967871"/>
                </a:lnTo>
                <a:lnTo>
                  <a:pt x="5802496" y="2967871"/>
                </a:lnTo>
                <a:lnTo>
                  <a:pt x="5764888" y="2911240"/>
                </a:lnTo>
                <a:cubicBezTo>
                  <a:pt x="5744662" y="2874471"/>
                  <a:pt x="5726951" y="2836460"/>
                  <a:pt x="5709299" y="2799443"/>
                </a:cubicBezTo>
                <a:cubicBezTo>
                  <a:pt x="5683375" y="2739935"/>
                  <a:pt x="5652488" y="2682661"/>
                  <a:pt x="5616936" y="2628296"/>
                </a:cubicBezTo>
                <a:cubicBezTo>
                  <a:pt x="5490121" y="2445602"/>
                  <a:pt x="5374715" y="2467128"/>
                  <a:pt x="5181644" y="2519988"/>
                </a:cubicBezTo>
                <a:cubicBezTo>
                  <a:pt x="5092664" y="2544808"/>
                  <a:pt x="5004614" y="2514292"/>
                  <a:pt x="4919686" y="2485297"/>
                </a:cubicBezTo>
                <a:cubicBezTo>
                  <a:pt x="4869042" y="2467765"/>
                  <a:pt x="4819709" y="2450754"/>
                  <a:pt x="4771872" y="2445776"/>
                </a:cubicBezTo>
                <a:cubicBezTo>
                  <a:pt x="4724035" y="2440797"/>
                  <a:pt x="4677693" y="2447851"/>
                  <a:pt x="4633024" y="2478444"/>
                </a:cubicBezTo>
                <a:cubicBezTo>
                  <a:pt x="4606571" y="2498066"/>
                  <a:pt x="4583117" y="2521426"/>
                  <a:pt x="4563373" y="2547805"/>
                </a:cubicBezTo>
                <a:cubicBezTo>
                  <a:pt x="4534240" y="2589664"/>
                  <a:pt x="4494159" y="2622794"/>
                  <a:pt x="4447475" y="2643597"/>
                </a:cubicBezTo>
                <a:cubicBezTo>
                  <a:pt x="4386708" y="2659039"/>
                  <a:pt x="4322600" y="2654939"/>
                  <a:pt x="4264167" y="2631950"/>
                </a:cubicBezTo>
                <a:cubicBezTo>
                  <a:pt x="4227792" y="2619878"/>
                  <a:pt x="4189987" y="2612733"/>
                  <a:pt x="4151762" y="2610707"/>
                </a:cubicBezTo>
                <a:cubicBezTo>
                  <a:pt x="4105101" y="2608430"/>
                  <a:pt x="4058739" y="2619201"/>
                  <a:pt x="4017962" y="2641710"/>
                </a:cubicBezTo>
                <a:cubicBezTo>
                  <a:pt x="3977146" y="2664260"/>
                  <a:pt x="3943474" y="2697714"/>
                  <a:pt x="3920766" y="2738277"/>
                </a:cubicBezTo>
                <a:lnTo>
                  <a:pt x="3918099" y="2743726"/>
                </a:lnTo>
                <a:cubicBezTo>
                  <a:pt x="3907574" y="2769237"/>
                  <a:pt x="3899362" y="2795647"/>
                  <a:pt x="3893554" y="2822655"/>
                </a:cubicBezTo>
                <a:cubicBezTo>
                  <a:pt x="3888117" y="2847375"/>
                  <a:pt x="3881071" y="2871717"/>
                  <a:pt x="3872446" y="2895553"/>
                </a:cubicBezTo>
                <a:cubicBezTo>
                  <a:pt x="3862789" y="2920891"/>
                  <a:pt x="3850910" y="2943941"/>
                  <a:pt x="3837105" y="2964985"/>
                </a:cubicBezTo>
                <a:lnTo>
                  <a:pt x="3834746" y="2967871"/>
                </a:lnTo>
                <a:lnTo>
                  <a:pt x="3775645" y="2967871"/>
                </a:lnTo>
                <a:lnTo>
                  <a:pt x="3798181" y="2940815"/>
                </a:lnTo>
                <a:cubicBezTo>
                  <a:pt x="3810742" y="2922019"/>
                  <a:pt x="3821543" y="2901438"/>
                  <a:pt x="3830360" y="2878813"/>
                </a:cubicBezTo>
                <a:cubicBezTo>
                  <a:pt x="3838467" y="2857008"/>
                  <a:pt x="3845009" y="2834671"/>
                  <a:pt x="3849988" y="2811921"/>
                </a:cubicBezTo>
                <a:cubicBezTo>
                  <a:pt x="3856197" y="2782033"/>
                  <a:pt x="3865289" y="2752812"/>
                  <a:pt x="3877133" y="2724680"/>
                </a:cubicBezTo>
                <a:lnTo>
                  <a:pt x="3880368" y="2718065"/>
                </a:lnTo>
                <a:cubicBezTo>
                  <a:pt x="3906761" y="2669298"/>
                  <a:pt x="3946361" y="2628935"/>
                  <a:pt x="3994684" y="2601542"/>
                </a:cubicBezTo>
                <a:cubicBezTo>
                  <a:pt x="4043007" y="2574148"/>
                  <a:pt x="4098123" y="2560822"/>
                  <a:pt x="4153764" y="2563089"/>
                </a:cubicBezTo>
                <a:cubicBezTo>
                  <a:pt x="4196313" y="2564913"/>
                  <a:pt x="4238444" y="2572557"/>
                  <a:pt x="4278967" y="2585813"/>
                </a:cubicBezTo>
                <a:cubicBezTo>
                  <a:pt x="4328032" y="2605717"/>
                  <a:pt x="4381974" y="2610240"/>
                  <a:pt x="4433573" y="2598826"/>
                </a:cubicBezTo>
                <a:cubicBezTo>
                  <a:pt x="4472028" y="2580152"/>
                  <a:pt x="4504859" y="2551800"/>
                  <a:pt x="4528865" y="2516528"/>
                </a:cubicBezTo>
                <a:cubicBezTo>
                  <a:pt x="4551368" y="2486577"/>
                  <a:pt x="4578105" y="2460149"/>
                  <a:pt x="4608316" y="2437992"/>
                </a:cubicBezTo>
                <a:cubicBezTo>
                  <a:pt x="4649488" y="2410486"/>
                  <a:pt x="4690942" y="2398542"/>
                  <a:pt x="4732327" y="2396356"/>
                </a:cubicBezTo>
                <a:close/>
                <a:moveTo>
                  <a:pt x="4716275" y="2257120"/>
                </a:moveTo>
                <a:cubicBezTo>
                  <a:pt x="4790607" y="2253165"/>
                  <a:pt x="4864898" y="2278572"/>
                  <a:pt x="4937815" y="2303692"/>
                </a:cubicBezTo>
                <a:cubicBezTo>
                  <a:pt x="5027009" y="2333827"/>
                  <a:pt x="5110969" y="2362825"/>
                  <a:pt x="5193360" y="2339609"/>
                </a:cubicBezTo>
                <a:cubicBezTo>
                  <a:pt x="5387177" y="2285212"/>
                  <a:pt x="5555254" y="2237978"/>
                  <a:pt x="5718977" y="2473773"/>
                </a:cubicBezTo>
                <a:cubicBezTo>
                  <a:pt x="5758740" y="2535685"/>
                  <a:pt x="5793190" y="2600813"/>
                  <a:pt x="5822055" y="2668434"/>
                </a:cubicBezTo>
                <a:cubicBezTo>
                  <a:pt x="5840547" y="2707738"/>
                  <a:pt x="5859272" y="2748662"/>
                  <a:pt x="5880639" y="2786995"/>
                </a:cubicBezTo>
                <a:cubicBezTo>
                  <a:pt x="5912674" y="2845100"/>
                  <a:pt x="5950139" y="2899451"/>
                  <a:pt x="5991567" y="2950897"/>
                </a:cubicBezTo>
                <a:lnTo>
                  <a:pt x="6007179" y="2967871"/>
                </a:lnTo>
                <a:lnTo>
                  <a:pt x="5949384" y="2967871"/>
                </a:lnTo>
                <a:lnTo>
                  <a:pt x="5843428" y="2810675"/>
                </a:lnTo>
                <a:cubicBezTo>
                  <a:pt x="5821639" y="2771160"/>
                  <a:pt x="5802196" y="2729932"/>
                  <a:pt x="5783323" y="2689405"/>
                </a:cubicBezTo>
                <a:cubicBezTo>
                  <a:pt x="5754707" y="2624438"/>
                  <a:pt x="5720488" y="2562019"/>
                  <a:pt x="5681087" y="2502866"/>
                </a:cubicBezTo>
                <a:cubicBezTo>
                  <a:pt x="5543222" y="2304194"/>
                  <a:pt x="5417927" y="2326178"/>
                  <a:pt x="5206126" y="2386712"/>
                </a:cubicBezTo>
                <a:cubicBezTo>
                  <a:pt x="5110203" y="2413887"/>
                  <a:pt x="5015335" y="2381489"/>
                  <a:pt x="4923017" y="2349829"/>
                </a:cubicBezTo>
                <a:cubicBezTo>
                  <a:pt x="4867687" y="2330985"/>
                  <a:pt x="4813969" y="2312562"/>
                  <a:pt x="4761829" y="2306989"/>
                </a:cubicBezTo>
                <a:cubicBezTo>
                  <a:pt x="4709690" y="2301417"/>
                  <a:pt x="4659127" y="2308695"/>
                  <a:pt x="4610111" y="2341256"/>
                </a:cubicBezTo>
                <a:cubicBezTo>
                  <a:pt x="4581322" y="2363147"/>
                  <a:pt x="4555778" y="2389088"/>
                  <a:pt x="4534345" y="2418198"/>
                </a:cubicBezTo>
                <a:cubicBezTo>
                  <a:pt x="4503351" y="2463792"/>
                  <a:pt x="4460417" y="2500016"/>
                  <a:pt x="4410163" y="2522988"/>
                </a:cubicBezTo>
                <a:cubicBezTo>
                  <a:pt x="4344655" y="2547255"/>
                  <a:pt x="4277906" y="2528563"/>
                  <a:pt x="4212697" y="2510655"/>
                </a:cubicBezTo>
                <a:cubicBezTo>
                  <a:pt x="4173060" y="2497861"/>
                  <a:pt x="4131969" y="2490205"/>
                  <a:pt x="4090399" y="2487921"/>
                </a:cubicBezTo>
                <a:cubicBezTo>
                  <a:pt x="4039322" y="2485605"/>
                  <a:pt x="3988692" y="2497485"/>
                  <a:pt x="3944136" y="2522275"/>
                </a:cubicBezTo>
                <a:cubicBezTo>
                  <a:pt x="3899581" y="2547065"/>
                  <a:pt x="3862885" y="2583759"/>
                  <a:pt x="3838182" y="2628238"/>
                </a:cubicBezTo>
                <a:lnTo>
                  <a:pt x="3834942" y="2634850"/>
                </a:lnTo>
                <a:cubicBezTo>
                  <a:pt x="3823304" y="2662947"/>
                  <a:pt x="3814433" y="2692067"/>
                  <a:pt x="3808388" y="2721880"/>
                </a:cubicBezTo>
                <a:cubicBezTo>
                  <a:pt x="3802451" y="2748610"/>
                  <a:pt x="3794909" y="2774962"/>
                  <a:pt x="3785779" y="2800803"/>
                </a:cubicBezTo>
                <a:cubicBezTo>
                  <a:pt x="3764770" y="2856182"/>
                  <a:pt x="3734224" y="2901522"/>
                  <a:pt x="3696644" y="2939293"/>
                </a:cubicBezTo>
                <a:lnTo>
                  <a:pt x="3662468" y="2967871"/>
                </a:lnTo>
                <a:lnTo>
                  <a:pt x="3584482" y="2967871"/>
                </a:lnTo>
                <a:lnTo>
                  <a:pt x="3603808" y="2956650"/>
                </a:lnTo>
                <a:cubicBezTo>
                  <a:pt x="3665854" y="2914434"/>
                  <a:pt x="3715217" y="2859672"/>
                  <a:pt x="3743702" y="2785036"/>
                </a:cubicBezTo>
                <a:cubicBezTo>
                  <a:pt x="3752115" y="2760928"/>
                  <a:pt x="3758972" y="2736327"/>
                  <a:pt x="3764230" y="2711357"/>
                </a:cubicBezTo>
                <a:cubicBezTo>
                  <a:pt x="3770999" y="2678895"/>
                  <a:pt x="3780717" y="2647087"/>
                  <a:pt x="3793206" y="2616385"/>
                </a:cubicBezTo>
                <a:cubicBezTo>
                  <a:pt x="3820864" y="2561987"/>
                  <a:pt x="3863556" y="2516665"/>
                  <a:pt x="3916240" y="2485759"/>
                </a:cubicBezTo>
                <a:cubicBezTo>
                  <a:pt x="3968924" y="2454855"/>
                  <a:pt x="4029435" y="2439634"/>
                  <a:pt x="4090649" y="2441885"/>
                </a:cubicBezTo>
                <a:cubicBezTo>
                  <a:pt x="4135972" y="2443809"/>
                  <a:pt x="4180832" y="2451818"/>
                  <a:pt x="4224026" y="2465694"/>
                </a:cubicBezTo>
                <a:cubicBezTo>
                  <a:pt x="4277700" y="2487381"/>
                  <a:pt x="4336716" y="2492034"/>
                  <a:pt x="4393004" y="2478977"/>
                </a:cubicBezTo>
                <a:cubicBezTo>
                  <a:pt x="4435053" y="2458391"/>
                  <a:pt x="4470933" y="2427212"/>
                  <a:pt x="4497155" y="2388467"/>
                </a:cubicBezTo>
                <a:cubicBezTo>
                  <a:pt x="4521280" y="2355720"/>
                  <a:pt x="4550105" y="2326710"/>
                  <a:pt x="4582720" y="2302351"/>
                </a:cubicBezTo>
                <a:cubicBezTo>
                  <a:pt x="4627061" y="2272435"/>
                  <a:pt x="4671675" y="2259492"/>
                  <a:pt x="4716275" y="2257120"/>
                </a:cubicBezTo>
                <a:close/>
                <a:moveTo>
                  <a:pt x="4708060" y="2119026"/>
                </a:moveTo>
                <a:cubicBezTo>
                  <a:pt x="4787977" y="2114411"/>
                  <a:pt x="4867886" y="2141464"/>
                  <a:pt x="4946030" y="2168250"/>
                </a:cubicBezTo>
                <a:cubicBezTo>
                  <a:pt x="5042651" y="2201010"/>
                  <a:pt x="5133605" y="2231515"/>
                  <a:pt x="5222410" y="2207069"/>
                </a:cubicBezTo>
                <a:cubicBezTo>
                  <a:pt x="5431095" y="2146962"/>
                  <a:pt x="5611159" y="2094987"/>
                  <a:pt x="5787656" y="2349119"/>
                </a:cubicBezTo>
                <a:cubicBezTo>
                  <a:pt x="5830579" y="2414763"/>
                  <a:pt x="5867787" y="2483943"/>
                  <a:pt x="5898884" y="2555883"/>
                </a:cubicBezTo>
                <a:cubicBezTo>
                  <a:pt x="5918747" y="2598294"/>
                  <a:pt x="5939603" y="2642667"/>
                  <a:pt x="5962765" y="2683345"/>
                </a:cubicBezTo>
                <a:cubicBezTo>
                  <a:pt x="5997236" y="2746103"/>
                  <a:pt x="6037637" y="2804761"/>
                  <a:pt x="6082366" y="2860249"/>
                </a:cubicBezTo>
                <a:lnTo>
                  <a:pt x="6181603" y="2967871"/>
                </a:lnTo>
                <a:lnTo>
                  <a:pt x="6118621" y="2967871"/>
                </a:lnTo>
                <a:lnTo>
                  <a:pt x="6042713" y="2885344"/>
                </a:lnTo>
                <a:cubicBezTo>
                  <a:pt x="5996878" y="2828434"/>
                  <a:pt x="5955291" y="2768170"/>
                  <a:pt x="5919534" y="2703573"/>
                </a:cubicBezTo>
                <a:cubicBezTo>
                  <a:pt x="5896163" y="2660360"/>
                  <a:pt x="5874906" y="2615837"/>
                  <a:pt x="5854981" y="2572436"/>
                </a:cubicBezTo>
                <a:cubicBezTo>
                  <a:pt x="5824796" y="2502926"/>
                  <a:pt x="5788721" y="2436080"/>
                  <a:pt x="5747181" y="2372617"/>
                </a:cubicBezTo>
                <a:cubicBezTo>
                  <a:pt x="5598439" y="2155644"/>
                  <a:pt x="5454590" y="2184927"/>
                  <a:pt x="5233342" y="2248988"/>
                </a:cubicBezTo>
                <a:cubicBezTo>
                  <a:pt x="5130239" y="2277977"/>
                  <a:pt x="5027234" y="2244454"/>
                  <a:pt x="4929042" y="2209952"/>
                </a:cubicBezTo>
                <a:cubicBezTo>
                  <a:pt x="4854187" y="2184477"/>
                  <a:pt x="4782057" y="2159980"/>
                  <a:pt x="4712163" y="2163085"/>
                </a:cubicBezTo>
                <a:cubicBezTo>
                  <a:pt x="4670227" y="2164948"/>
                  <a:pt x="4629096" y="2176748"/>
                  <a:pt x="4588664" y="2204235"/>
                </a:cubicBezTo>
                <a:cubicBezTo>
                  <a:pt x="4558207" y="2228568"/>
                  <a:pt x="4531404" y="2257109"/>
                  <a:pt x="4509093" y="2288955"/>
                </a:cubicBezTo>
                <a:cubicBezTo>
                  <a:pt x="4476068" y="2338041"/>
                  <a:pt x="4430226" y="2377152"/>
                  <a:pt x="4376466" y="2402123"/>
                </a:cubicBezTo>
                <a:cubicBezTo>
                  <a:pt x="4306129" y="2428359"/>
                  <a:pt x="4234106" y="2408572"/>
                  <a:pt x="4164254" y="2389311"/>
                </a:cubicBezTo>
                <a:cubicBezTo>
                  <a:pt x="4121271" y="2375094"/>
                  <a:pt x="4076620" y="2366664"/>
                  <a:pt x="4031443" y="2364336"/>
                </a:cubicBezTo>
                <a:cubicBezTo>
                  <a:pt x="3975813" y="2362235"/>
                  <a:pt x="3920762" y="2375624"/>
                  <a:pt x="3872484" y="2402985"/>
                </a:cubicBezTo>
                <a:cubicBezTo>
                  <a:pt x="3824166" y="2430382"/>
                  <a:pt x="3784554" y="2470653"/>
                  <a:pt x="3758050" y="2519314"/>
                </a:cubicBezTo>
                <a:lnTo>
                  <a:pt x="3754070" y="2527468"/>
                </a:lnTo>
                <a:cubicBezTo>
                  <a:pt x="3741759" y="2558185"/>
                  <a:pt x="3732366" y="2589995"/>
                  <a:pt x="3726018" y="2622472"/>
                </a:cubicBezTo>
                <a:cubicBezTo>
                  <a:pt x="3719983" y="2651207"/>
                  <a:pt x="3712161" y="2679469"/>
                  <a:pt x="3702539" y="2707169"/>
                </a:cubicBezTo>
                <a:cubicBezTo>
                  <a:pt x="3657702" y="2827150"/>
                  <a:pt x="3572020" y="2903601"/>
                  <a:pt x="3466419" y="2957873"/>
                </a:cubicBezTo>
                <a:lnTo>
                  <a:pt x="3444021" y="2967871"/>
                </a:lnTo>
                <a:lnTo>
                  <a:pt x="3310057" y="2967871"/>
                </a:lnTo>
                <a:lnTo>
                  <a:pt x="3436968" y="2918956"/>
                </a:lnTo>
                <a:cubicBezTo>
                  <a:pt x="3537327" y="2868982"/>
                  <a:pt x="3618374" y="2799295"/>
                  <a:pt x="3658283" y="2690875"/>
                </a:cubicBezTo>
                <a:cubicBezTo>
                  <a:pt x="3667376" y="2664844"/>
                  <a:pt x="3674728" y="2638229"/>
                  <a:pt x="3680279" y="2611207"/>
                </a:cubicBezTo>
                <a:cubicBezTo>
                  <a:pt x="3687522" y="2576088"/>
                  <a:pt x="3697862" y="2541689"/>
                  <a:pt x="3711164" y="2508425"/>
                </a:cubicBezTo>
                <a:cubicBezTo>
                  <a:pt x="3740480" y="2449709"/>
                  <a:pt x="3786121" y="2400688"/>
                  <a:pt x="3842669" y="2367193"/>
                </a:cubicBezTo>
                <a:cubicBezTo>
                  <a:pt x="3899213" y="2333697"/>
                  <a:pt x="3964305" y="2317119"/>
                  <a:pt x="4030156" y="2319472"/>
                </a:cubicBezTo>
                <a:cubicBezTo>
                  <a:pt x="4079483" y="2321738"/>
                  <a:pt x="4128343" y="2330556"/>
                  <a:pt x="4175391" y="2345724"/>
                </a:cubicBezTo>
                <a:cubicBezTo>
                  <a:pt x="4240599" y="2363632"/>
                  <a:pt x="4303075" y="2381177"/>
                  <a:pt x="4358527" y="2359694"/>
                </a:cubicBezTo>
                <a:cubicBezTo>
                  <a:pt x="4404319" y="2337415"/>
                  <a:pt x="4443190" y="2303276"/>
                  <a:pt x="4471116" y="2260803"/>
                </a:cubicBezTo>
                <a:cubicBezTo>
                  <a:pt x="4497516" y="2225574"/>
                  <a:pt x="4529001" y="2194452"/>
                  <a:pt x="4564581" y="2168430"/>
                </a:cubicBezTo>
                <a:cubicBezTo>
                  <a:pt x="4612157" y="2135962"/>
                  <a:pt x="4660111" y="2121794"/>
                  <a:pt x="4708060" y="2119026"/>
                </a:cubicBezTo>
                <a:close/>
                <a:moveTo>
                  <a:pt x="4695073" y="1976982"/>
                </a:moveTo>
                <a:cubicBezTo>
                  <a:pt x="4780422" y="1971869"/>
                  <a:pt x="4865927" y="2000836"/>
                  <a:pt x="4949688" y="2029127"/>
                </a:cubicBezTo>
                <a:cubicBezTo>
                  <a:pt x="5053507" y="2063976"/>
                  <a:pt x="5151298" y="2097316"/>
                  <a:pt x="5247612" y="2069351"/>
                </a:cubicBezTo>
                <a:cubicBezTo>
                  <a:pt x="5472356" y="2005070"/>
                  <a:pt x="5663795" y="1947610"/>
                  <a:pt x="5850792" y="2219837"/>
                </a:cubicBezTo>
                <a:cubicBezTo>
                  <a:pt x="5896728" y="2290086"/>
                  <a:pt x="5936559" y="2364117"/>
                  <a:pt x="5969875" y="2441067"/>
                </a:cubicBezTo>
                <a:cubicBezTo>
                  <a:pt x="5991402" y="2487173"/>
                  <a:pt x="6013266" y="2534384"/>
                  <a:pt x="6038009" y="2578680"/>
                </a:cubicBezTo>
                <a:cubicBezTo>
                  <a:pt x="6112098" y="2713494"/>
                  <a:pt x="6211946" y="2830702"/>
                  <a:pt x="6323444" y="2938148"/>
                </a:cubicBezTo>
                <a:lnTo>
                  <a:pt x="6356889" y="2967871"/>
                </a:lnTo>
                <a:lnTo>
                  <a:pt x="6290610" y="2967871"/>
                </a:lnTo>
                <a:lnTo>
                  <a:pt x="6290247" y="2967549"/>
                </a:lnTo>
                <a:cubicBezTo>
                  <a:pt x="6176863" y="2858037"/>
                  <a:pt x="6075147" y="2738239"/>
                  <a:pt x="5998876" y="2599501"/>
                </a:cubicBezTo>
                <a:cubicBezTo>
                  <a:pt x="5973141" y="2553241"/>
                  <a:pt x="5951427" y="2505630"/>
                  <a:pt x="5929539" y="2459335"/>
                </a:cubicBezTo>
                <a:cubicBezTo>
                  <a:pt x="5897364" y="2384646"/>
                  <a:pt x="5858889" y="2312775"/>
                  <a:pt x="5814585" y="2244479"/>
                </a:cubicBezTo>
                <a:cubicBezTo>
                  <a:pt x="5653264" y="2012701"/>
                  <a:pt x="5499938" y="2042604"/>
                  <a:pt x="5261078" y="2113006"/>
                </a:cubicBezTo>
                <a:cubicBezTo>
                  <a:pt x="5149276" y="2143982"/>
                  <a:pt x="5041192" y="2107988"/>
                  <a:pt x="4935414" y="2072191"/>
                </a:cubicBezTo>
                <a:cubicBezTo>
                  <a:pt x="4855074" y="2044948"/>
                  <a:pt x="4777929" y="2018892"/>
                  <a:pt x="4702738" y="2022657"/>
                </a:cubicBezTo>
                <a:cubicBezTo>
                  <a:pt x="4657624" y="2024917"/>
                  <a:pt x="4613212" y="2037911"/>
                  <a:pt x="4569236" y="2067826"/>
                </a:cubicBezTo>
                <a:cubicBezTo>
                  <a:pt x="4535420" y="2093833"/>
                  <a:pt x="4505586" y="2124598"/>
                  <a:pt x="4480622" y="2159183"/>
                </a:cubicBezTo>
                <a:cubicBezTo>
                  <a:pt x="4445698" y="2212432"/>
                  <a:pt x="4396794" y="2255057"/>
                  <a:pt x="4339187" y="2282478"/>
                </a:cubicBezTo>
                <a:cubicBezTo>
                  <a:pt x="4264056" y="2310644"/>
                  <a:pt x="4186971" y="2289339"/>
                  <a:pt x="4113166" y="2268226"/>
                </a:cubicBezTo>
                <a:cubicBezTo>
                  <a:pt x="4066950" y="2253236"/>
                  <a:pt x="4018981" y="2244341"/>
                  <a:pt x="3970463" y="2241759"/>
                </a:cubicBezTo>
                <a:cubicBezTo>
                  <a:pt x="3911073" y="2239781"/>
                  <a:pt x="3852322" y="2254204"/>
                  <a:pt x="3800737" y="2283365"/>
                </a:cubicBezTo>
                <a:cubicBezTo>
                  <a:pt x="3749147" y="2312522"/>
                  <a:pt x="3706680" y="2355338"/>
                  <a:pt x="3677988" y="2407111"/>
                </a:cubicBezTo>
                <a:lnTo>
                  <a:pt x="3673224" y="2416843"/>
                </a:lnTo>
                <a:cubicBezTo>
                  <a:pt x="3659994" y="2449868"/>
                  <a:pt x="3649933" y="2484067"/>
                  <a:pt x="3643143" y="2518997"/>
                </a:cubicBezTo>
                <a:cubicBezTo>
                  <a:pt x="3636538" y="2550140"/>
                  <a:pt x="3628135" y="2580879"/>
                  <a:pt x="3617968" y="2611088"/>
                </a:cubicBezTo>
                <a:cubicBezTo>
                  <a:pt x="3546960" y="2804704"/>
                  <a:pt x="3374884" y="2892404"/>
                  <a:pt x="3181623" y="2952781"/>
                </a:cubicBezTo>
                <a:lnTo>
                  <a:pt x="3126655" y="2967871"/>
                </a:lnTo>
                <a:lnTo>
                  <a:pt x="2950556" y="2967871"/>
                </a:lnTo>
                <a:lnTo>
                  <a:pt x="2971915" y="2961970"/>
                </a:lnTo>
                <a:cubicBezTo>
                  <a:pt x="3225371" y="2897290"/>
                  <a:pt x="3487329" y="2829064"/>
                  <a:pt x="3573752" y="2594754"/>
                </a:cubicBezTo>
                <a:cubicBezTo>
                  <a:pt x="3583154" y="2566920"/>
                  <a:pt x="3590840" y="2538605"/>
                  <a:pt x="3596859" y="2509854"/>
                </a:cubicBezTo>
                <a:cubicBezTo>
                  <a:pt x="3604238" y="2472066"/>
                  <a:pt x="3615192" y="2435068"/>
                  <a:pt x="3629575" y="2399343"/>
                </a:cubicBezTo>
                <a:cubicBezTo>
                  <a:pt x="3660628" y="2336306"/>
                  <a:pt x="3709285" y="2283646"/>
                  <a:pt x="3769729" y="2247674"/>
                </a:cubicBezTo>
                <a:cubicBezTo>
                  <a:pt x="3830170" y="2211697"/>
                  <a:pt x="3899840" y="2193916"/>
                  <a:pt x="3970357" y="2196473"/>
                </a:cubicBezTo>
                <a:cubicBezTo>
                  <a:pt x="4023180" y="2198678"/>
                  <a:pt x="4075536" y="2208052"/>
                  <a:pt x="4125899" y="2224384"/>
                </a:cubicBezTo>
                <a:cubicBezTo>
                  <a:pt x="4196344" y="2243434"/>
                  <a:pt x="4262717" y="2261919"/>
                  <a:pt x="4323195" y="2239042"/>
                </a:cubicBezTo>
                <a:cubicBezTo>
                  <a:pt x="4372608" y="2214718"/>
                  <a:pt x="4414472" y="2177543"/>
                  <a:pt x="4444408" y="2131400"/>
                </a:cubicBezTo>
                <a:cubicBezTo>
                  <a:pt x="4471942" y="2093295"/>
                  <a:pt x="4504822" y="2059313"/>
                  <a:pt x="4542028" y="2030495"/>
                </a:cubicBezTo>
                <a:cubicBezTo>
                  <a:pt x="4592712" y="1995385"/>
                  <a:pt x="4643863" y="1980050"/>
                  <a:pt x="4695073" y="1976982"/>
                </a:cubicBezTo>
                <a:close/>
                <a:moveTo>
                  <a:pt x="4682646" y="1834367"/>
                </a:moveTo>
                <a:cubicBezTo>
                  <a:pt x="4773509" y="1828776"/>
                  <a:pt x="4864381" y="1859353"/>
                  <a:pt x="4954959" y="1889769"/>
                </a:cubicBezTo>
                <a:cubicBezTo>
                  <a:pt x="5066171" y="1927287"/>
                  <a:pt x="5171158" y="1962715"/>
                  <a:pt x="5272873" y="1931615"/>
                </a:cubicBezTo>
                <a:cubicBezTo>
                  <a:pt x="5511101" y="1861465"/>
                  <a:pt x="5716900" y="1800376"/>
                  <a:pt x="5917080" y="2089152"/>
                </a:cubicBezTo>
                <a:cubicBezTo>
                  <a:pt x="5965757" y="2164136"/>
                  <a:pt x="6008025" y="2243072"/>
                  <a:pt x="6043538" y="2325010"/>
                </a:cubicBezTo>
                <a:cubicBezTo>
                  <a:pt x="6067748" y="2374394"/>
                  <a:pt x="6091426" y="2424900"/>
                  <a:pt x="6116590" y="2472322"/>
                </a:cubicBezTo>
                <a:cubicBezTo>
                  <a:pt x="6195625" y="2616282"/>
                  <a:pt x="6302205" y="2741220"/>
                  <a:pt x="6421446" y="2855811"/>
                </a:cubicBezTo>
                <a:lnTo>
                  <a:pt x="6547942" y="2967871"/>
                </a:lnTo>
                <a:lnTo>
                  <a:pt x="6478933" y="2967871"/>
                </a:lnTo>
                <a:lnTo>
                  <a:pt x="6388312" y="2887517"/>
                </a:lnTo>
                <a:cubicBezTo>
                  <a:pt x="6267079" y="2770808"/>
                  <a:pt x="6158378" y="2643036"/>
                  <a:pt x="6077055" y="2494857"/>
                </a:cubicBezTo>
                <a:cubicBezTo>
                  <a:pt x="6050309" y="2445684"/>
                  <a:pt x="6026460" y="2394625"/>
                  <a:pt x="6004764" y="2346022"/>
                </a:cubicBezTo>
                <a:cubicBezTo>
                  <a:pt x="5970177" y="2266372"/>
                  <a:pt x="5929085" y="2189652"/>
                  <a:pt x="5881868" y="2116695"/>
                </a:cubicBezTo>
                <a:cubicBezTo>
                  <a:pt x="5709713" y="1868523"/>
                  <a:pt x="5543805" y="1903376"/>
                  <a:pt x="5289484" y="1977746"/>
                </a:cubicBezTo>
                <a:cubicBezTo>
                  <a:pt x="5172104" y="2012230"/>
                  <a:pt x="5055045" y="1972830"/>
                  <a:pt x="4942252" y="1934571"/>
                </a:cubicBezTo>
                <a:cubicBezTo>
                  <a:pt x="4856058" y="1905692"/>
                  <a:pt x="4773000" y="1877759"/>
                  <a:pt x="4692415" y="1882054"/>
                </a:cubicBezTo>
                <a:cubicBezTo>
                  <a:pt x="4644064" y="1884631"/>
                  <a:pt x="4596605" y="1898812"/>
                  <a:pt x="4549895" y="1931351"/>
                </a:cubicBezTo>
                <a:cubicBezTo>
                  <a:pt x="4513340" y="1959005"/>
                  <a:pt x="4481028" y="1991820"/>
                  <a:pt x="4453944" y="2028802"/>
                </a:cubicBezTo>
                <a:cubicBezTo>
                  <a:pt x="4416956" y="2085204"/>
                  <a:pt x="4365132" y="2130390"/>
                  <a:pt x="4304075" y="2159475"/>
                </a:cubicBezTo>
                <a:cubicBezTo>
                  <a:pt x="4224668" y="2189445"/>
                  <a:pt x="4142725" y="2167205"/>
                  <a:pt x="4063333" y="2145705"/>
                </a:cubicBezTo>
                <a:cubicBezTo>
                  <a:pt x="4013751" y="2129660"/>
                  <a:pt x="3962178" y="2120646"/>
                  <a:pt x="3910126" y="2118949"/>
                </a:cubicBezTo>
                <a:cubicBezTo>
                  <a:pt x="3846435" y="2116883"/>
                  <a:pt x="3783513" y="2132278"/>
                  <a:pt x="3728179" y="2163518"/>
                </a:cubicBezTo>
                <a:cubicBezTo>
                  <a:pt x="3672849" y="2194758"/>
                  <a:pt x="3627249" y="2240632"/>
                  <a:pt x="3596404" y="2296089"/>
                </a:cubicBezTo>
                <a:lnTo>
                  <a:pt x="3590715" y="2307737"/>
                </a:lnTo>
                <a:cubicBezTo>
                  <a:pt x="3576698" y="2343270"/>
                  <a:pt x="3565975" y="2380100"/>
                  <a:pt x="3558804" y="2417622"/>
                </a:cubicBezTo>
                <a:cubicBezTo>
                  <a:pt x="3552060" y="2451040"/>
                  <a:pt x="3543086" y="2483952"/>
                  <a:pt x="3531955" y="2516114"/>
                </a:cubicBezTo>
                <a:cubicBezTo>
                  <a:pt x="3432030" y="2791921"/>
                  <a:pt x="3139105" y="2867138"/>
                  <a:pt x="2856242" y="2939580"/>
                </a:cubicBezTo>
                <a:lnTo>
                  <a:pt x="2753825" y="2967871"/>
                </a:lnTo>
                <a:lnTo>
                  <a:pt x="2586679" y="2967871"/>
                </a:lnTo>
                <a:lnTo>
                  <a:pt x="2625101" y="2953950"/>
                </a:lnTo>
                <a:cubicBezTo>
                  <a:pt x="2695849" y="2931182"/>
                  <a:pt x="2769828" y="2912143"/>
                  <a:pt x="2843106" y="2893242"/>
                </a:cubicBezTo>
                <a:cubicBezTo>
                  <a:pt x="3113973" y="2823594"/>
                  <a:pt x="3395488" y="2751941"/>
                  <a:pt x="3486924" y="2498450"/>
                </a:cubicBezTo>
                <a:cubicBezTo>
                  <a:pt x="3496978" y="2468056"/>
                  <a:pt x="3505327" y="2437108"/>
                  <a:pt x="3511900" y="2405780"/>
                </a:cubicBezTo>
                <a:cubicBezTo>
                  <a:pt x="3519462" y="2365291"/>
                  <a:pt x="3531025" y="2325690"/>
                  <a:pt x="3546450" y="2287544"/>
                </a:cubicBezTo>
                <a:cubicBezTo>
                  <a:pt x="3578751" y="2220106"/>
                  <a:pt x="3630120" y="2163674"/>
                  <a:pt x="3694290" y="2125135"/>
                </a:cubicBezTo>
                <a:cubicBezTo>
                  <a:pt x="3758495" y="2086552"/>
                  <a:pt x="3832635" y="2067623"/>
                  <a:pt x="3907640" y="2070600"/>
                </a:cubicBezTo>
                <a:cubicBezTo>
                  <a:pt x="3963857" y="2072797"/>
                  <a:pt x="4019516" y="2082701"/>
                  <a:pt x="4073078" y="2100002"/>
                </a:cubicBezTo>
                <a:cubicBezTo>
                  <a:pt x="4148404" y="2120942"/>
                  <a:pt x="4219636" y="2140361"/>
                  <a:pt x="4284946" y="2115515"/>
                </a:cubicBezTo>
                <a:cubicBezTo>
                  <a:pt x="4337942" y="2089032"/>
                  <a:pt x="4382796" y="2048817"/>
                  <a:pt x="4414816" y="1999077"/>
                </a:cubicBezTo>
                <a:cubicBezTo>
                  <a:pt x="4444278" y="1958391"/>
                  <a:pt x="4479401" y="1922129"/>
                  <a:pt x="4519168" y="1891341"/>
                </a:cubicBezTo>
                <a:cubicBezTo>
                  <a:pt x="4573613" y="1854098"/>
                  <a:pt x="4628127" y="1837723"/>
                  <a:pt x="4682646" y="1834367"/>
                </a:cubicBezTo>
                <a:close/>
                <a:moveTo>
                  <a:pt x="4672961" y="1694145"/>
                </a:moveTo>
                <a:cubicBezTo>
                  <a:pt x="4769240" y="1687848"/>
                  <a:pt x="4865937" y="1720277"/>
                  <a:pt x="4960642" y="1752128"/>
                </a:cubicBezTo>
                <a:cubicBezTo>
                  <a:pt x="5079044" y="1791731"/>
                  <a:pt x="5190847" y="1829039"/>
                  <a:pt x="5300670" y="1796160"/>
                </a:cubicBezTo>
                <a:cubicBezTo>
                  <a:pt x="5553629" y="1720636"/>
                  <a:pt x="5772170" y="1655222"/>
                  <a:pt x="5984211" y="1961298"/>
                </a:cubicBezTo>
                <a:cubicBezTo>
                  <a:pt x="6036344" y="2040224"/>
                  <a:pt x="6081556" y="2123466"/>
                  <a:pt x="6119310" y="2210123"/>
                </a:cubicBezTo>
                <a:cubicBezTo>
                  <a:pt x="6142583" y="2261408"/>
                  <a:pt x="6168647" y="2315992"/>
                  <a:pt x="6196572" y="2366612"/>
                </a:cubicBezTo>
                <a:cubicBezTo>
                  <a:pt x="6322702" y="2596712"/>
                  <a:pt x="6515140" y="2780734"/>
                  <a:pt x="6720093" y="2950256"/>
                </a:cubicBezTo>
                <a:lnTo>
                  <a:pt x="6742092" y="2967871"/>
                </a:lnTo>
                <a:lnTo>
                  <a:pt x="6667614" y="2967871"/>
                </a:lnTo>
                <a:lnTo>
                  <a:pt x="6486440" y="2807741"/>
                </a:lnTo>
                <a:cubicBezTo>
                  <a:pt x="6357298" y="2683737"/>
                  <a:pt x="6241488" y="2547796"/>
                  <a:pt x="6155114" y="2390177"/>
                </a:cubicBezTo>
                <a:cubicBezTo>
                  <a:pt x="6126404" y="2338105"/>
                  <a:pt x="6101143" y="2283902"/>
                  <a:pt x="6076693" y="2231097"/>
                </a:cubicBezTo>
                <a:cubicBezTo>
                  <a:pt x="6040125" y="2146436"/>
                  <a:pt x="5996496" y="2064948"/>
                  <a:pt x="5946249" y="1987524"/>
                </a:cubicBezTo>
                <a:cubicBezTo>
                  <a:pt x="5762432" y="1722629"/>
                  <a:pt x="5586484" y="1759270"/>
                  <a:pt x="5314198" y="1840730"/>
                </a:cubicBezTo>
                <a:cubicBezTo>
                  <a:pt x="5190407" y="1876446"/>
                  <a:pt x="5066173" y="1835908"/>
                  <a:pt x="4945974" y="1795981"/>
                </a:cubicBezTo>
                <a:cubicBezTo>
                  <a:pt x="4854086" y="1765182"/>
                  <a:pt x="4765449" y="1735437"/>
                  <a:pt x="4679420" y="1740217"/>
                </a:cubicBezTo>
                <a:cubicBezTo>
                  <a:pt x="4627802" y="1743084"/>
                  <a:pt x="4577124" y="1758379"/>
                  <a:pt x="4527246" y="1793330"/>
                </a:cubicBezTo>
                <a:cubicBezTo>
                  <a:pt x="4488995" y="1823787"/>
                  <a:pt x="4455331" y="1859428"/>
                  <a:pt x="4427134" y="1899308"/>
                </a:cubicBezTo>
                <a:cubicBezTo>
                  <a:pt x="4388267" y="1959504"/>
                  <a:pt x="4333412" y="2007766"/>
                  <a:pt x="4268648" y="2038735"/>
                </a:cubicBezTo>
                <a:cubicBezTo>
                  <a:pt x="4184786" y="2070881"/>
                  <a:pt x="4097784" y="2047129"/>
                  <a:pt x="4013709" y="2024318"/>
                </a:cubicBezTo>
                <a:cubicBezTo>
                  <a:pt x="3961273" y="2006698"/>
                  <a:pt x="3906718" y="1996221"/>
                  <a:pt x="3851540" y="1993156"/>
                </a:cubicBezTo>
                <a:cubicBezTo>
                  <a:pt x="3783550" y="1990850"/>
                  <a:pt x="3716338" y="2007336"/>
                  <a:pt x="3657297" y="2040843"/>
                </a:cubicBezTo>
                <a:cubicBezTo>
                  <a:pt x="3598297" y="2074316"/>
                  <a:pt x="3549794" y="2123469"/>
                  <a:pt x="3517193" y="2182839"/>
                </a:cubicBezTo>
                <a:lnTo>
                  <a:pt x="3510759" y="2196025"/>
                </a:lnTo>
                <a:cubicBezTo>
                  <a:pt x="3496036" y="2234225"/>
                  <a:pt x="3484866" y="2273659"/>
                  <a:pt x="3477350" y="2313882"/>
                </a:cubicBezTo>
                <a:cubicBezTo>
                  <a:pt x="3470053" y="2349415"/>
                  <a:pt x="3460664" y="2384493"/>
                  <a:pt x="3449238" y="2418937"/>
                </a:cubicBezTo>
                <a:cubicBezTo>
                  <a:pt x="3342910" y="2712791"/>
                  <a:pt x="3032380" y="2792391"/>
                  <a:pt x="2731529" y="2869988"/>
                </a:cubicBezTo>
                <a:cubicBezTo>
                  <a:pt x="2653461" y="2890036"/>
                  <a:pt x="2576457" y="2909762"/>
                  <a:pt x="2503916" y="2932781"/>
                </a:cubicBezTo>
                <a:lnTo>
                  <a:pt x="2405497" y="2967871"/>
                </a:lnTo>
                <a:lnTo>
                  <a:pt x="2297664" y="2967871"/>
                </a:lnTo>
                <a:lnTo>
                  <a:pt x="2376391" y="2930169"/>
                </a:lnTo>
                <a:cubicBezTo>
                  <a:pt x="2482326" y="2886561"/>
                  <a:pt x="2600760" y="2856171"/>
                  <a:pt x="2717643" y="2826173"/>
                </a:cubicBezTo>
                <a:cubicBezTo>
                  <a:pt x="3007667" y="2751943"/>
                  <a:pt x="3305419" y="2674753"/>
                  <a:pt x="3404236" y="2404181"/>
                </a:cubicBezTo>
                <a:cubicBezTo>
                  <a:pt x="3415335" y="2371755"/>
                  <a:pt x="3424077" y="2338622"/>
                  <a:pt x="3430476" y="2304948"/>
                </a:cubicBezTo>
                <a:cubicBezTo>
                  <a:pt x="3438690" y="2261740"/>
                  <a:pt x="3450924" y="2219440"/>
                  <a:pt x="3467112" y="2178524"/>
                </a:cubicBezTo>
                <a:cubicBezTo>
                  <a:pt x="3501509" y="2107113"/>
                  <a:pt x="3555999" y="2047302"/>
                  <a:pt x="3623965" y="2006342"/>
                </a:cubicBezTo>
                <a:cubicBezTo>
                  <a:pt x="3691972" y="1965346"/>
                  <a:pt x="3770482" y="1945010"/>
                  <a:pt x="3850052" y="1947707"/>
                </a:cubicBezTo>
                <a:cubicBezTo>
                  <a:pt x="3909556" y="1950027"/>
                  <a:pt x="3968519" y="1960540"/>
                  <a:pt x="4025210" y="1978980"/>
                </a:cubicBezTo>
                <a:cubicBezTo>
                  <a:pt x="4105397" y="2000854"/>
                  <a:pt x="4181686" y="2021785"/>
                  <a:pt x="4252017" y="1993598"/>
                </a:cubicBezTo>
                <a:cubicBezTo>
                  <a:pt x="4308626" y="1965218"/>
                  <a:pt x="4356528" y="1922177"/>
                  <a:pt x="4390709" y="1868989"/>
                </a:cubicBezTo>
                <a:cubicBezTo>
                  <a:pt x="4421444" y="1825948"/>
                  <a:pt x="4458489" y="1787800"/>
                  <a:pt x="4500633" y="1755793"/>
                </a:cubicBezTo>
                <a:cubicBezTo>
                  <a:pt x="4557577" y="1715643"/>
                  <a:pt x="4615195" y="1697923"/>
                  <a:pt x="4672961" y="1694145"/>
                </a:cubicBezTo>
                <a:close/>
                <a:moveTo>
                  <a:pt x="4662221" y="1552307"/>
                </a:moveTo>
                <a:cubicBezTo>
                  <a:pt x="4763808" y="1545625"/>
                  <a:pt x="4865673" y="1580217"/>
                  <a:pt x="4965249" y="1614463"/>
                </a:cubicBezTo>
                <a:cubicBezTo>
                  <a:pt x="5090093" y="1655741"/>
                  <a:pt x="5209701" y="1695879"/>
                  <a:pt x="5328839" y="1661760"/>
                </a:cubicBezTo>
                <a:cubicBezTo>
                  <a:pt x="5596448" y="1580942"/>
                  <a:pt x="5827353" y="1510992"/>
                  <a:pt x="6051630" y="1834577"/>
                </a:cubicBezTo>
                <a:cubicBezTo>
                  <a:pt x="6106351" y="1918786"/>
                  <a:pt x="6153956" y="2007360"/>
                  <a:pt x="6193911" y="2099397"/>
                </a:cubicBezTo>
                <a:cubicBezTo>
                  <a:pt x="6219171" y="2154533"/>
                  <a:pt x="6245632" y="2211212"/>
                  <a:pt x="6274932" y="2265017"/>
                </a:cubicBezTo>
                <a:cubicBezTo>
                  <a:pt x="6408669" y="2510705"/>
                  <a:pt x="6613224" y="2704981"/>
                  <a:pt x="6830932" y="2883968"/>
                </a:cubicBezTo>
                <a:lnTo>
                  <a:pt x="6936252" y="2967871"/>
                </a:lnTo>
                <a:lnTo>
                  <a:pt x="6863423" y="2967871"/>
                </a:lnTo>
                <a:lnTo>
                  <a:pt x="6798437" y="2916000"/>
                </a:lnTo>
                <a:cubicBezTo>
                  <a:pt x="6578077" y="2734156"/>
                  <a:pt x="6370784" y="2535836"/>
                  <a:pt x="6233644" y="2285247"/>
                </a:cubicBezTo>
                <a:cubicBezTo>
                  <a:pt x="6202972" y="2230279"/>
                  <a:pt x="6176491" y="2172647"/>
                  <a:pt x="6150647" y="2116718"/>
                </a:cubicBezTo>
                <a:cubicBezTo>
                  <a:pt x="6112194" y="2026513"/>
                  <a:pt x="6066194" y="1939636"/>
                  <a:pt x="6013068" y="1857112"/>
                </a:cubicBezTo>
                <a:cubicBezTo>
                  <a:pt x="5818201" y="1576241"/>
                  <a:pt x="5631404" y="1615293"/>
                  <a:pt x="5342099" y="1702882"/>
                </a:cubicBezTo>
                <a:cubicBezTo>
                  <a:pt x="5210798" y="1742117"/>
                  <a:pt x="5079528" y="1698167"/>
                  <a:pt x="4951958" y="1656526"/>
                </a:cubicBezTo>
                <a:cubicBezTo>
                  <a:pt x="4854450" y="1624218"/>
                  <a:pt x="4760137" y="1593096"/>
                  <a:pt x="4668759" y="1598490"/>
                </a:cubicBezTo>
                <a:cubicBezTo>
                  <a:pt x="4613932" y="1601726"/>
                  <a:pt x="4560161" y="1618107"/>
                  <a:pt x="4507390" y="1655267"/>
                </a:cubicBezTo>
                <a:cubicBezTo>
                  <a:pt x="4466439" y="1687643"/>
                  <a:pt x="4430270" y="1725698"/>
                  <a:pt x="4400031" y="1768206"/>
                </a:cubicBezTo>
                <a:cubicBezTo>
                  <a:pt x="4358327" y="1831666"/>
                  <a:pt x="4300081" y="1882505"/>
                  <a:pt x="4231485" y="1915314"/>
                </a:cubicBezTo>
                <a:cubicBezTo>
                  <a:pt x="4142829" y="1949390"/>
                  <a:pt x="4051536" y="1923537"/>
                  <a:pt x="3962009" y="1900002"/>
                </a:cubicBezTo>
                <a:cubicBezTo>
                  <a:pt x="3906010" y="1882071"/>
                  <a:pt x="3847866" y="1871645"/>
                  <a:pt x="3789165" y="1868929"/>
                </a:cubicBezTo>
                <a:cubicBezTo>
                  <a:pt x="3716894" y="1866478"/>
                  <a:pt x="3645437" y="1884096"/>
                  <a:pt x="3582764" y="1919796"/>
                </a:cubicBezTo>
                <a:cubicBezTo>
                  <a:pt x="3520092" y="1955495"/>
                  <a:pt x="3468653" y="2007895"/>
                  <a:pt x="3434220" y="2071105"/>
                </a:cubicBezTo>
                <a:lnTo>
                  <a:pt x="3427005" y="2085874"/>
                </a:lnTo>
                <a:cubicBezTo>
                  <a:pt x="3411113" y="2126840"/>
                  <a:pt x="3398971" y="2169230"/>
                  <a:pt x="3390782" y="2212460"/>
                </a:cubicBezTo>
                <a:cubicBezTo>
                  <a:pt x="3383519" y="2250281"/>
                  <a:pt x="3373695" y="2287587"/>
                  <a:pt x="3361406" y="2324079"/>
                </a:cubicBezTo>
                <a:cubicBezTo>
                  <a:pt x="3249635" y="2635003"/>
                  <a:pt x="2920349" y="2720348"/>
                  <a:pt x="2601702" y="2802714"/>
                </a:cubicBezTo>
                <a:cubicBezTo>
                  <a:pt x="2435987" y="2845104"/>
                  <a:pt x="2275018" y="2886686"/>
                  <a:pt x="2147437" y="2957508"/>
                </a:cubicBezTo>
                <a:lnTo>
                  <a:pt x="2131825" y="2967871"/>
                </a:lnTo>
                <a:lnTo>
                  <a:pt x="2052805" y="2967871"/>
                </a:lnTo>
                <a:lnTo>
                  <a:pt x="2124261" y="2919975"/>
                </a:lnTo>
                <a:cubicBezTo>
                  <a:pt x="2259547" y="2844141"/>
                  <a:pt x="2427149" y="2801350"/>
                  <a:pt x="2592278" y="2758674"/>
                </a:cubicBezTo>
                <a:cubicBezTo>
                  <a:pt x="2899127" y="2679683"/>
                  <a:pt x="3216425" y="2598098"/>
                  <a:pt x="3319900" y="2309102"/>
                </a:cubicBezTo>
                <a:cubicBezTo>
                  <a:pt x="3331627" y="2274247"/>
                  <a:pt x="3340947" y="2238635"/>
                  <a:pt x="3347792" y="2202512"/>
                </a:cubicBezTo>
                <a:cubicBezTo>
                  <a:pt x="3356306" y="2156950"/>
                  <a:pt x="3369072" y="2112283"/>
                  <a:pt x="3385864" y="2069148"/>
                </a:cubicBezTo>
                <a:cubicBezTo>
                  <a:pt x="3447841" y="1921489"/>
                  <a:pt x="3607058" y="1825149"/>
                  <a:pt x="3790027" y="1823638"/>
                </a:cubicBezTo>
                <a:cubicBezTo>
                  <a:pt x="3853033" y="1826134"/>
                  <a:pt x="3915428" y="1837220"/>
                  <a:pt x="3975495" y="1856570"/>
                </a:cubicBezTo>
                <a:cubicBezTo>
                  <a:pt x="4060738" y="1879956"/>
                  <a:pt x="4141336" y="1901992"/>
                  <a:pt x="4215893" y="1873041"/>
                </a:cubicBezTo>
                <a:cubicBezTo>
                  <a:pt x="4276177" y="1842670"/>
                  <a:pt x="4327074" y="1796594"/>
                  <a:pt x="4363203" y="1739677"/>
                </a:cubicBezTo>
                <a:cubicBezTo>
                  <a:pt x="4395994" y="1693557"/>
                  <a:pt x="4435404" y="1652547"/>
                  <a:pt x="4480225" y="1617900"/>
                </a:cubicBezTo>
                <a:cubicBezTo>
                  <a:pt x="4540419" y="1575184"/>
                  <a:pt x="4601270" y="1556316"/>
                  <a:pt x="4662221" y="1552307"/>
                </a:cubicBezTo>
                <a:close/>
                <a:moveTo>
                  <a:pt x="4650163" y="1411836"/>
                </a:moveTo>
                <a:cubicBezTo>
                  <a:pt x="4757393" y="1404454"/>
                  <a:pt x="4865213" y="1440231"/>
                  <a:pt x="4970763" y="1475258"/>
                </a:cubicBezTo>
                <a:cubicBezTo>
                  <a:pt x="5103791" y="1519574"/>
                  <a:pt x="5229424" y="1561221"/>
                  <a:pt x="5353545" y="1523800"/>
                </a:cubicBezTo>
                <a:cubicBezTo>
                  <a:pt x="5637054" y="1438188"/>
                  <a:pt x="5879531" y="1363330"/>
                  <a:pt x="6115809" y="1703886"/>
                </a:cubicBezTo>
                <a:cubicBezTo>
                  <a:pt x="6173511" y="1792670"/>
                  <a:pt x="6223564" y="1886162"/>
                  <a:pt x="6265456" y="1983325"/>
                </a:cubicBezTo>
                <a:cubicBezTo>
                  <a:pt x="6292505" y="2041734"/>
                  <a:pt x="6320549" y="2102112"/>
                  <a:pt x="6351450" y="2158543"/>
                </a:cubicBezTo>
                <a:cubicBezTo>
                  <a:pt x="6492878" y="2416693"/>
                  <a:pt x="6709058" y="2622615"/>
                  <a:pt x="6939286" y="2811976"/>
                </a:cubicBezTo>
                <a:lnTo>
                  <a:pt x="7135176" y="2967871"/>
                </a:lnTo>
                <a:lnTo>
                  <a:pt x="7060845" y="2967871"/>
                </a:lnTo>
                <a:lnTo>
                  <a:pt x="6908167" y="2846379"/>
                </a:lnTo>
                <a:cubicBezTo>
                  <a:pt x="6675077" y="2654514"/>
                  <a:pt x="6456356" y="2445466"/>
                  <a:pt x="6311324" y="2181289"/>
                </a:cubicBezTo>
                <a:cubicBezTo>
                  <a:pt x="6279430" y="2122893"/>
                  <a:pt x="6251216" y="2061964"/>
                  <a:pt x="6223961" y="2002968"/>
                </a:cubicBezTo>
                <a:cubicBezTo>
                  <a:pt x="6182952" y="1908362"/>
                  <a:pt x="6134177" y="1817265"/>
                  <a:pt x="6078085" y="1730651"/>
                </a:cubicBezTo>
                <a:cubicBezTo>
                  <a:pt x="5871601" y="1433019"/>
                  <a:pt x="5673557" y="1475270"/>
                  <a:pt x="5367626" y="1568199"/>
                </a:cubicBezTo>
                <a:cubicBezTo>
                  <a:pt x="5229168" y="1610204"/>
                  <a:pt x="5090706" y="1564169"/>
                  <a:pt x="4956333" y="1519649"/>
                </a:cubicBezTo>
                <a:cubicBezTo>
                  <a:pt x="4852488" y="1484852"/>
                  <a:pt x="4753366" y="1451218"/>
                  <a:pt x="4656920" y="1457226"/>
                </a:cubicBezTo>
                <a:cubicBezTo>
                  <a:pt x="4599053" y="1460830"/>
                  <a:pt x="4542148" y="1478705"/>
                  <a:pt x="4485765" y="1519163"/>
                </a:cubicBezTo>
                <a:cubicBezTo>
                  <a:pt x="4442405" y="1553577"/>
                  <a:pt x="4404230" y="1594062"/>
                  <a:pt x="4372472" y="1639310"/>
                </a:cubicBezTo>
                <a:cubicBezTo>
                  <a:pt x="4329399" y="1705967"/>
                  <a:pt x="4268799" y="1759522"/>
                  <a:pt x="4197255" y="1794166"/>
                </a:cubicBezTo>
                <a:cubicBezTo>
                  <a:pt x="4104108" y="1830462"/>
                  <a:pt x="4007187" y="1804258"/>
                  <a:pt x="3914574" y="1779159"/>
                </a:cubicBezTo>
                <a:cubicBezTo>
                  <a:pt x="3855469" y="1759956"/>
                  <a:pt x="3794047" y="1748871"/>
                  <a:pt x="3731966" y="1746252"/>
                </a:cubicBezTo>
                <a:cubicBezTo>
                  <a:pt x="3655460" y="1743857"/>
                  <a:pt x="3579837" y="1762684"/>
                  <a:pt x="3513544" y="1800584"/>
                </a:cubicBezTo>
                <a:cubicBezTo>
                  <a:pt x="3447251" y="1838482"/>
                  <a:pt x="3392879" y="1893976"/>
                  <a:pt x="3356435" y="1960933"/>
                </a:cubicBezTo>
                <a:lnTo>
                  <a:pt x="3348475" y="1977239"/>
                </a:lnTo>
                <a:cubicBezTo>
                  <a:pt x="3331580" y="2020276"/>
                  <a:pt x="3319007" y="2064897"/>
                  <a:pt x="3310949" y="2110431"/>
                </a:cubicBezTo>
                <a:cubicBezTo>
                  <a:pt x="3303124" y="2150277"/>
                  <a:pt x="3292831" y="2189544"/>
                  <a:pt x="3280071" y="2228075"/>
                </a:cubicBezTo>
                <a:cubicBezTo>
                  <a:pt x="3163462" y="2555853"/>
                  <a:pt x="2815033" y="2647716"/>
                  <a:pt x="2478387" y="2734275"/>
                </a:cubicBezTo>
                <a:cubicBezTo>
                  <a:pt x="2259886" y="2790728"/>
                  <a:pt x="2048788" y="2845162"/>
                  <a:pt x="1904596" y="2960822"/>
                </a:cubicBezTo>
                <a:lnTo>
                  <a:pt x="1897477" y="2967871"/>
                </a:lnTo>
                <a:lnTo>
                  <a:pt x="1831218" y="2967871"/>
                </a:lnTo>
                <a:lnTo>
                  <a:pt x="1870641" y="2928545"/>
                </a:lnTo>
                <a:cubicBezTo>
                  <a:pt x="2024921" y="2803607"/>
                  <a:pt x="2247475" y="2746128"/>
                  <a:pt x="2464898" y="2690647"/>
                </a:cubicBezTo>
                <a:cubicBezTo>
                  <a:pt x="2788785" y="2608437"/>
                  <a:pt x="3127374" y="2521871"/>
                  <a:pt x="3234518" y="2213488"/>
                </a:cubicBezTo>
                <a:cubicBezTo>
                  <a:pt x="3246565" y="2176761"/>
                  <a:pt x="3256342" y="2139255"/>
                  <a:pt x="3263697" y="2101290"/>
                </a:cubicBezTo>
                <a:cubicBezTo>
                  <a:pt x="3272415" y="2053045"/>
                  <a:pt x="3285795" y="2005778"/>
                  <a:pt x="3303640" y="1960155"/>
                </a:cubicBezTo>
                <a:cubicBezTo>
                  <a:pt x="3368256" y="1804143"/>
                  <a:pt x="3536278" y="1702572"/>
                  <a:pt x="3729136" y="1700605"/>
                </a:cubicBezTo>
                <a:cubicBezTo>
                  <a:pt x="3795318" y="1703195"/>
                  <a:pt x="3860875" y="1714829"/>
                  <a:pt x="3923950" y="1735201"/>
                </a:cubicBezTo>
                <a:cubicBezTo>
                  <a:pt x="4014841" y="1759891"/>
                  <a:pt x="4100302" y="1782865"/>
                  <a:pt x="4179096" y="1752150"/>
                </a:cubicBezTo>
                <a:cubicBezTo>
                  <a:pt x="4243126" y="1720010"/>
                  <a:pt x="4297115" y="1671070"/>
                  <a:pt x="4335266" y="1610575"/>
                </a:cubicBezTo>
                <a:cubicBezTo>
                  <a:pt x="4369731" y="1561705"/>
                  <a:pt x="4411228" y="1518111"/>
                  <a:pt x="4458402" y="1481215"/>
                </a:cubicBezTo>
                <a:cubicBezTo>
                  <a:pt x="4521699" y="1436229"/>
                  <a:pt x="4585825" y="1416263"/>
                  <a:pt x="4650163" y="1411836"/>
                </a:cubicBezTo>
                <a:close/>
                <a:moveTo>
                  <a:pt x="4639800" y="1271627"/>
                </a:moveTo>
                <a:cubicBezTo>
                  <a:pt x="4752324" y="1263987"/>
                  <a:pt x="4865530" y="1301723"/>
                  <a:pt x="4976894" y="1337813"/>
                </a:cubicBezTo>
                <a:cubicBezTo>
                  <a:pt x="5117529" y="1384380"/>
                  <a:pt x="5249942" y="1427950"/>
                  <a:pt x="5381046" y="1388135"/>
                </a:cubicBezTo>
                <a:cubicBezTo>
                  <a:pt x="5678277" y="1297194"/>
                  <a:pt x="5934877" y="1218168"/>
                  <a:pt x="6182976" y="1576066"/>
                </a:cubicBezTo>
                <a:cubicBezTo>
                  <a:pt x="6243724" y="1669407"/>
                  <a:pt x="6296229" y="1767822"/>
                  <a:pt x="6339993" y="1870128"/>
                </a:cubicBezTo>
                <a:cubicBezTo>
                  <a:pt x="6368245" y="1932024"/>
                  <a:pt x="6398037" y="1994703"/>
                  <a:pt x="6430520" y="2054832"/>
                </a:cubicBezTo>
                <a:cubicBezTo>
                  <a:pt x="6629424" y="2417511"/>
                  <a:pt x="6968648" y="2681877"/>
                  <a:pt x="7296192" y="2937589"/>
                </a:cubicBezTo>
                <a:lnTo>
                  <a:pt x="7334759" y="2967871"/>
                </a:lnTo>
                <a:lnTo>
                  <a:pt x="7260750" y="2967871"/>
                </a:lnTo>
                <a:lnTo>
                  <a:pt x="7018811" y="2776071"/>
                </a:lnTo>
                <a:cubicBezTo>
                  <a:pt x="6772966" y="2574354"/>
                  <a:pt x="6542025" y="2354021"/>
                  <a:pt x="6389443" y="2075654"/>
                </a:cubicBezTo>
                <a:cubicBezTo>
                  <a:pt x="6355948" y="2014553"/>
                  <a:pt x="6327095" y="1948967"/>
                  <a:pt x="6298057" y="1886701"/>
                </a:cubicBezTo>
                <a:cubicBezTo>
                  <a:pt x="6255433" y="1786811"/>
                  <a:pt x="6204145" y="1690812"/>
                  <a:pt x="6144849" y="1599720"/>
                </a:cubicBezTo>
                <a:cubicBezTo>
                  <a:pt x="5927491" y="1285736"/>
                  <a:pt x="5718422" y="1330775"/>
                  <a:pt x="5395099" y="1429631"/>
                </a:cubicBezTo>
                <a:cubicBezTo>
                  <a:pt x="5249693" y="1473985"/>
                  <a:pt x="5104002" y="1425905"/>
                  <a:pt x="4962989" y="1379130"/>
                </a:cubicBezTo>
                <a:cubicBezTo>
                  <a:pt x="4854044" y="1343032"/>
                  <a:pt x="4748835" y="1308182"/>
                  <a:pt x="4646669" y="1314643"/>
                </a:cubicBezTo>
                <a:cubicBezTo>
                  <a:pt x="4585370" y="1318520"/>
                  <a:pt x="4525166" y="1337270"/>
                  <a:pt x="4465909" y="1379545"/>
                </a:cubicBezTo>
                <a:cubicBezTo>
                  <a:pt x="4420252" y="1416109"/>
                  <a:pt x="4380070" y="1459022"/>
                  <a:pt x="4346636" y="1506938"/>
                </a:cubicBezTo>
                <a:cubicBezTo>
                  <a:pt x="4295769" y="1572485"/>
                  <a:pt x="4242978" y="1639996"/>
                  <a:pt x="4162016" y="1672127"/>
                </a:cubicBezTo>
                <a:cubicBezTo>
                  <a:pt x="4064076" y="1710353"/>
                  <a:pt x="3963264" y="1683211"/>
                  <a:pt x="3863596" y="1655690"/>
                </a:cubicBezTo>
                <a:cubicBezTo>
                  <a:pt x="3801245" y="1635704"/>
                  <a:pt x="3736495" y="1624146"/>
                  <a:pt x="3671132" y="1621253"/>
                </a:cubicBezTo>
                <a:cubicBezTo>
                  <a:pt x="3589901" y="1618827"/>
                  <a:pt x="3509693" y="1638930"/>
                  <a:pt x="3439437" y="1679322"/>
                </a:cubicBezTo>
                <a:cubicBezTo>
                  <a:pt x="3369182" y="1719717"/>
                  <a:pt x="3311627" y="1778841"/>
                  <a:pt x="3273217" y="1850053"/>
                </a:cubicBezTo>
                <a:lnTo>
                  <a:pt x="3264292" y="1868312"/>
                </a:lnTo>
                <a:cubicBezTo>
                  <a:pt x="3247025" y="1913868"/>
                  <a:pt x="3233908" y="1960920"/>
                  <a:pt x="3225118" y="2008864"/>
                </a:cubicBezTo>
                <a:cubicBezTo>
                  <a:pt x="3217254" y="2051085"/>
                  <a:pt x="3206439" y="2092726"/>
                  <a:pt x="3192761" y="2133485"/>
                </a:cubicBezTo>
                <a:cubicBezTo>
                  <a:pt x="3070775" y="2482177"/>
                  <a:pt x="2703549" y="2575913"/>
                  <a:pt x="2351448" y="2668384"/>
                </a:cubicBezTo>
                <a:cubicBezTo>
                  <a:pt x="2120852" y="2727948"/>
                  <a:pt x="1897885" y="2785039"/>
                  <a:pt x="1745928" y="2907027"/>
                </a:cubicBezTo>
                <a:lnTo>
                  <a:pt x="1684617" y="2967871"/>
                </a:lnTo>
                <a:lnTo>
                  <a:pt x="1621492" y="2967871"/>
                </a:lnTo>
                <a:lnTo>
                  <a:pt x="1625842" y="2960863"/>
                </a:lnTo>
                <a:cubicBezTo>
                  <a:pt x="1782264" y="2765975"/>
                  <a:pt x="2064021" y="2693270"/>
                  <a:pt x="2338702" y="2622242"/>
                </a:cubicBezTo>
                <a:cubicBezTo>
                  <a:pt x="2681146" y="2533708"/>
                  <a:pt x="3035594" y="2442384"/>
                  <a:pt x="3150303" y="2117515"/>
                </a:cubicBezTo>
                <a:cubicBezTo>
                  <a:pt x="3163007" y="2078621"/>
                  <a:pt x="3173188" y="2038936"/>
                  <a:pt x="3180783" y="1998712"/>
                </a:cubicBezTo>
                <a:cubicBezTo>
                  <a:pt x="3190530" y="1948967"/>
                  <a:pt x="3204765" y="1900266"/>
                  <a:pt x="3223377" y="1853125"/>
                </a:cubicBezTo>
                <a:cubicBezTo>
                  <a:pt x="3292153" y="1688586"/>
                  <a:pt x="3467542" y="1581880"/>
                  <a:pt x="3670074" y="1579874"/>
                </a:cubicBezTo>
                <a:cubicBezTo>
                  <a:pt x="3739935" y="1582418"/>
                  <a:pt x="3809158" y="1594542"/>
                  <a:pt x="3875789" y="1615918"/>
                </a:cubicBezTo>
                <a:cubicBezTo>
                  <a:pt x="3969586" y="1640597"/>
                  <a:pt x="4060255" y="1663752"/>
                  <a:pt x="4144487" y="1629861"/>
                </a:cubicBezTo>
                <a:cubicBezTo>
                  <a:pt x="4213243" y="1602883"/>
                  <a:pt x="4260316" y="1542169"/>
                  <a:pt x="4309274" y="1479530"/>
                </a:cubicBezTo>
                <a:cubicBezTo>
                  <a:pt x="4345534" y="1428496"/>
                  <a:pt x="4389059" y="1383039"/>
                  <a:pt x="4438534" y="1344542"/>
                </a:cubicBezTo>
                <a:cubicBezTo>
                  <a:pt x="4505016" y="1297131"/>
                  <a:pt x="4572285" y="1276212"/>
                  <a:pt x="4639800" y="1271627"/>
                </a:cubicBezTo>
                <a:close/>
                <a:moveTo>
                  <a:pt x="4628912" y="1130538"/>
                </a:moveTo>
                <a:cubicBezTo>
                  <a:pt x="4747102" y="1122074"/>
                  <a:pt x="4865979" y="1161338"/>
                  <a:pt x="4982346" y="1199560"/>
                </a:cubicBezTo>
                <a:cubicBezTo>
                  <a:pt x="5130177" y="1248217"/>
                  <a:pt x="5269607" y="1294249"/>
                  <a:pt x="5407687" y="1252036"/>
                </a:cubicBezTo>
                <a:cubicBezTo>
                  <a:pt x="5719574" y="1155805"/>
                  <a:pt x="5988914" y="1072451"/>
                  <a:pt x="6248870" y="1447647"/>
                </a:cubicBezTo>
                <a:cubicBezTo>
                  <a:pt x="6312468" y="1545436"/>
                  <a:pt x="6367414" y="1648528"/>
                  <a:pt x="6413024" y="1755796"/>
                </a:cubicBezTo>
                <a:cubicBezTo>
                  <a:pt x="6443607" y="1818844"/>
                  <a:pt x="6473692" y="1886935"/>
                  <a:pt x="6508178" y="1949921"/>
                </a:cubicBezTo>
                <a:cubicBezTo>
                  <a:pt x="6717147" y="2331521"/>
                  <a:pt x="7072857" y="2610632"/>
                  <a:pt x="7419284" y="2876082"/>
                </a:cubicBezTo>
                <a:lnTo>
                  <a:pt x="7536549" y="2967871"/>
                </a:lnTo>
                <a:lnTo>
                  <a:pt x="7462258" y="2967871"/>
                </a:lnTo>
                <a:lnTo>
                  <a:pt x="7391777" y="2912659"/>
                </a:lnTo>
                <a:cubicBezTo>
                  <a:pt x="7043328" y="2641378"/>
                  <a:pt x="6682548" y="2360741"/>
                  <a:pt x="6469004" y="1970703"/>
                </a:cubicBezTo>
                <a:cubicBezTo>
                  <a:pt x="6434079" y="1905584"/>
                  <a:pt x="6402690" y="1839272"/>
                  <a:pt x="6371895" y="1773689"/>
                </a:cubicBezTo>
                <a:cubicBezTo>
                  <a:pt x="6327318" y="1669669"/>
                  <a:pt x="6273801" y="1569661"/>
                  <a:pt x="6211939" y="1474782"/>
                </a:cubicBezTo>
                <a:cubicBezTo>
                  <a:pt x="5982745" y="1144452"/>
                  <a:pt x="5762865" y="1191861"/>
                  <a:pt x="5422934" y="1297010"/>
                </a:cubicBezTo>
                <a:cubicBezTo>
                  <a:pt x="5270552" y="1343764"/>
                  <a:pt x="5117858" y="1292225"/>
                  <a:pt x="4969261" y="1244156"/>
                </a:cubicBezTo>
                <a:cubicBezTo>
                  <a:pt x="4854721" y="1206522"/>
                  <a:pt x="4744134" y="1170073"/>
                  <a:pt x="4636650" y="1177131"/>
                </a:cubicBezTo>
                <a:cubicBezTo>
                  <a:pt x="4572159" y="1181365"/>
                  <a:pt x="4508787" y="1201263"/>
                  <a:pt x="4446347" y="1245965"/>
                </a:cubicBezTo>
                <a:cubicBezTo>
                  <a:pt x="4397703" y="1283783"/>
                  <a:pt x="4354755" y="1328394"/>
                  <a:pt x="4318817" y="1378415"/>
                </a:cubicBezTo>
                <a:cubicBezTo>
                  <a:pt x="4265260" y="1448457"/>
                  <a:pt x="4210952" y="1518089"/>
                  <a:pt x="4125574" y="1552356"/>
                </a:cubicBezTo>
                <a:cubicBezTo>
                  <a:pt x="4022826" y="1593506"/>
                  <a:pt x="3915005" y="1565855"/>
                  <a:pt x="3813178" y="1536806"/>
                </a:cubicBezTo>
                <a:cubicBezTo>
                  <a:pt x="3747532" y="1515755"/>
                  <a:pt x="3679428" y="1503463"/>
                  <a:pt x="3610585" y="1500339"/>
                </a:cubicBezTo>
                <a:cubicBezTo>
                  <a:pt x="3525635" y="1498076"/>
                  <a:pt x="3441810" y="1519215"/>
                  <a:pt x="3368297" y="1561456"/>
                </a:cubicBezTo>
                <a:cubicBezTo>
                  <a:pt x="3294787" y="1603702"/>
                  <a:pt x="3234468" y="1665381"/>
                  <a:pt x="3194006" y="1739678"/>
                </a:cubicBezTo>
                <a:lnTo>
                  <a:pt x="3184295" y="1759516"/>
                </a:lnTo>
                <a:cubicBezTo>
                  <a:pt x="3166011" y="1807515"/>
                  <a:pt x="3152279" y="1857168"/>
                  <a:pt x="3143288" y="1907794"/>
                </a:cubicBezTo>
                <a:cubicBezTo>
                  <a:pt x="3134976" y="1952228"/>
                  <a:pt x="3123752" y="1996045"/>
                  <a:pt x="3109670" y="2038981"/>
                </a:cubicBezTo>
                <a:cubicBezTo>
                  <a:pt x="2979492" y="2404398"/>
                  <a:pt x="2596232" y="2504253"/>
                  <a:pt x="2223995" y="2600351"/>
                </a:cubicBezTo>
                <a:cubicBezTo>
                  <a:pt x="1933780" y="2674967"/>
                  <a:pt x="1655001" y="2747328"/>
                  <a:pt x="1501978" y="2937814"/>
                </a:cubicBezTo>
                <a:lnTo>
                  <a:pt x="1483341" y="2967871"/>
                </a:lnTo>
                <a:lnTo>
                  <a:pt x="1427798" y="2967871"/>
                </a:lnTo>
                <a:lnTo>
                  <a:pt x="1463901" y="2909469"/>
                </a:lnTo>
                <a:cubicBezTo>
                  <a:pt x="1627376" y="2705425"/>
                  <a:pt x="1923325" y="2629824"/>
                  <a:pt x="2211647" y="2555361"/>
                </a:cubicBezTo>
                <a:cubicBezTo>
                  <a:pt x="2572282" y="2462249"/>
                  <a:pt x="2945105" y="2365959"/>
                  <a:pt x="3065236" y="2023059"/>
                </a:cubicBezTo>
                <a:cubicBezTo>
                  <a:pt x="3078700" y="1982095"/>
                  <a:pt x="3089461" y="1940243"/>
                  <a:pt x="3097392" y="1897856"/>
                </a:cubicBezTo>
                <a:cubicBezTo>
                  <a:pt x="3107061" y="1844379"/>
                  <a:pt x="3121648" y="1791974"/>
                  <a:pt x="3141040" y="1741225"/>
                </a:cubicBezTo>
                <a:cubicBezTo>
                  <a:pt x="3212614" y="1568954"/>
                  <a:pt x="3396474" y="1456773"/>
                  <a:pt x="3609111" y="1453892"/>
                </a:cubicBezTo>
                <a:cubicBezTo>
                  <a:pt x="3682158" y="1456389"/>
                  <a:pt x="3754560" y="1469075"/>
                  <a:pt x="3824131" y="1491643"/>
                </a:cubicBezTo>
                <a:cubicBezTo>
                  <a:pt x="3924944" y="1518783"/>
                  <a:pt x="4020142" y="1544577"/>
                  <a:pt x="4108010" y="1510133"/>
                </a:cubicBezTo>
                <a:cubicBezTo>
                  <a:pt x="4181043" y="1481351"/>
                  <a:pt x="4230019" y="1417722"/>
                  <a:pt x="4282244" y="1351376"/>
                </a:cubicBezTo>
                <a:cubicBezTo>
                  <a:pt x="4320158" y="1297266"/>
                  <a:pt x="4365763" y="1248906"/>
                  <a:pt x="4417599" y="1207855"/>
                </a:cubicBezTo>
                <a:cubicBezTo>
                  <a:pt x="4487329" y="1157877"/>
                  <a:pt x="4557996" y="1135617"/>
                  <a:pt x="4628912" y="1130538"/>
                </a:cubicBezTo>
                <a:close/>
                <a:moveTo>
                  <a:pt x="4615300" y="987304"/>
                </a:moveTo>
                <a:cubicBezTo>
                  <a:pt x="4738976" y="978280"/>
                  <a:pt x="4863453" y="1019301"/>
                  <a:pt x="4985430" y="1059654"/>
                </a:cubicBezTo>
                <a:cubicBezTo>
                  <a:pt x="5140451" y="1110396"/>
                  <a:pt x="5286521" y="1158683"/>
                  <a:pt x="5432100" y="1113952"/>
                </a:cubicBezTo>
                <a:cubicBezTo>
                  <a:pt x="5758673" y="1012383"/>
                  <a:pt x="6040418" y="924454"/>
                  <a:pt x="6312612" y="1317159"/>
                </a:cubicBezTo>
                <a:cubicBezTo>
                  <a:pt x="6379082" y="1420195"/>
                  <a:pt x="6436529" y="1528723"/>
                  <a:pt x="6484280" y="1641548"/>
                </a:cubicBezTo>
                <a:cubicBezTo>
                  <a:pt x="6515528" y="1709199"/>
                  <a:pt x="6547927" y="1779436"/>
                  <a:pt x="6584013" y="1845127"/>
                </a:cubicBezTo>
                <a:cubicBezTo>
                  <a:pt x="6803276" y="2245166"/>
                  <a:pt x="7177548" y="2535807"/>
                  <a:pt x="7539492" y="2817013"/>
                </a:cubicBezTo>
                <a:lnTo>
                  <a:pt x="7683003" y="2928951"/>
                </a:lnTo>
                <a:lnTo>
                  <a:pt x="7727562" y="2967871"/>
                </a:lnTo>
                <a:lnTo>
                  <a:pt x="7659940" y="2967871"/>
                </a:lnTo>
                <a:lnTo>
                  <a:pt x="7658373" y="2966501"/>
                </a:lnTo>
                <a:lnTo>
                  <a:pt x="7514901" y="2854524"/>
                </a:lnTo>
                <a:cubicBezTo>
                  <a:pt x="7149052" y="2570420"/>
                  <a:pt x="6771022" y="2276562"/>
                  <a:pt x="6546821" y="1867813"/>
                </a:cubicBezTo>
                <a:cubicBezTo>
                  <a:pt x="6509564" y="1801543"/>
                  <a:pt x="6477335" y="1729990"/>
                  <a:pt x="6445507" y="1661548"/>
                </a:cubicBezTo>
                <a:cubicBezTo>
                  <a:pt x="6398024" y="1551313"/>
                  <a:pt x="6341153" y="1445287"/>
                  <a:pt x="6275468" y="1344712"/>
                </a:cubicBezTo>
                <a:cubicBezTo>
                  <a:pt x="6035224" y="998404"/>
                  <a:pt x="5804317" y="1048598"/>
                  <a:pt x="5447546" y="1159505"/>
                </a:cubicBezTo>
                <a:cubicBezTo>
                  <a:pt x="5288044" y="1208988"/>
                  <a:pt x="5127762" y="1156150"/>
                  <a:pt x="4972328" y="1105245"/>
                </a:cubicBezTo>
                <a:cubicBezTo>
                  <a:pt x="4852069" y="1065716"/>
                  <a:pt x="4735762" y="1027370"/>
                  <a:pt x="4622923" y="1034933"/>
                </a:cubicBezTo>
                <a:cubicBezTo>
                  <a:pt x="4555220" y="1039470"/>
                  <a:pt x="4488765" y="1060535"/>
                  <a:pt x="4423453" y="1107786"/>
                </a:cubicBezTo>
                <a:cubicBezTo>
                  <a:pt x="4373042" y="1148496"/>
                  <a:pt x="4328752" y="1196174"/>
                  <a:pt x="4291922" y="1249383"/>
                </a:cubicBezTo>
                <a:cubicBezTo>
                  <a:pt x="4236264" y="1321759"/>
                  <a:pt x="4178733" y="1397006"/>
                  <a:pt x="4090066" y="1432081"/>
                </a:cubicBezTo>
                <a:cubicBezTo>
                  <a:pt x="3982269" y="1475613"/>
                  <a:pt x="3871120" y="1443910"/>
                  <a:pt x="3759994" y="1415109"/>
                </a:cubicBezTo>
                <a:cubicBezTo>
                  <a:pt x="3691106" y="1392965"/>
                  <a:pt x="3619549" y="1380313"/>
                  <a:pt x="3547324" y="1377519"/>
                </a:cubicBezTo>
                <a:cubicBezTo>
                  <a:pt x="3353300" y="1378910"/>
                  <a:pt x="3183829" y="1477455"/>
                  <a:pt x="3109878" y="1628858"/>
                </a:cubicBezTo>
                <a:lnTo>
                  <a:pt x="3099426" y="1650237"/>
                </a:lnTo>
                <a:cubicBezTo>
                  <a:pt x="3080159" y="1700719"/>
                  <a:pt x="3065809" y="1752964"/>
                  <a:pt x="3056586" y="1806246"/>
                </a:cubicBezTo>
                <a:cubicBezTo>
                  <a:pt x="3047772" y="1852687"/>
                  <a:pt x="3036007" y="1898548"/>
                  <a:pt x="3021426" y="1943495"/>
                </a:cubicBezTo>
                <a:cubicBezTo>
                  <a:pt x="2887424" y="2327676"/>
                  <a:pt x="2484030" y="2432124"/>
                  <a:pt x="2093991" y="2532988"/>
                </a:cubicBezTo>
                <a:cubicBezTo>
                  <a:pt x="1788982" y="2611920"/>
                  <a:pt x="1496708" y="2687605"/>
                  <a:pt x="1336561" y="2887572"/>
                </a:cubicBezTo>
                <a:lnTo>
                  <a:pt x="1286969" y="2967871"/>
                </a:lnTo>
                <a:lnTo>
                  <a:pt x="1236513" y="2967871"/>
                </a:lnTo>
                <a:lnTo>
                  <a:pt x="1302988" y="2860443"/>
                </a:lnTo>
                <a:cubicBezTo>
                  <a:pt x="1474608" y="2646265"/>
                  <a:pt x="1784882" y="2566391"/>
                  <a:pt x="2086111" y="2487777"/>
                </a:cubicBezTo>
                <a:cubicBezTo>
                  <a:pt x="2463571" y="2389895"/>
                  <a:pt x="2854583" y="2289025"/>
                  <a:pt x="2981078" y="1927141"/>
                </a:cubicBezTo>
                <a:cubicBezTo>
                  <a:pt x="2994770" y="1883907"/>
                  <a:pt x="3005946" y="1839890"/>
                  <a:pt x="3014537" y="1795333"/>
                </a:cubicBezTo>
                <a:cubicBezTo>
                  <a:pt x="3024367" y="1739216"/>
                  <a:pt x="3039607" y="1684166"/>
                  <a:pt x="3060015" y="1630974"/>
                </a:cubicBezTo>
                <a:cubicBezTo>
                  <a:pt x="3134820" y="1450139"/>
                  <a:pt x="3326775" y="1332281"/>
                  <a:pt x="3549501" y="1329523"/>
                </a:cubicBezTo>
                <a:cubicBezTo>
                  <a:pt x="3625166" y="1332122"/>
                  <a:pt x="3700189" y="1344994"/>
                  <a:pt x="3772460" y="1367821"/>
                </a:cubicBezTo>
                <a:cubicBezTo>
                  <a:pt x="3878368" y="1396434"/>
                  <a:pt x="3978214" y="1423578"/>
                  <a:pt x="4070535" y="1386959"/>
                </a:cubicBezTo>
                <a:cubicBezTo>
                  <a:pt x="4147433" y="1356210"/>
                  <a:pt x="4198652" y="1289913"/>
                  <a:pt x="4252976" y="1219285"/>
                </a:cubicBezTo>
                <a:cubicBezTo>
                  <a:pt x="4292553" y="1162494"/>
                  <a:pt x="4340125" y="1111748"/>
                  <a:pt x="4394266" y="1068554"/>
                </a:cubicBezTo>
                <a:cubicBezTo>
                  <a:pt x="4467180" y="1016151"/>
                  <a:pt x="4541095" y="992719"/>
                  <a:pt x="4615300" y="987304"/>
                </a:cubicBezTo>
                <a:close/>
                <a:moveTo>
                  <a:pt x="4604448" y="849842"/>
                </a:moveTo>
                <a:cubicBezTo>
                  <a:pt x="4733516" y="840298"/>
                  <a:pt x="4863570" y="883043"/>
                  <a:pt x="4990883" y="924826"/>
                </a:cubicBezTo>
                <a:cubicBezTo>
                  <a:pt x="5153334" y="978192"/>
                  <a:pt x="5305634" y="1030520"/>
                  <a:pt x="5458958" y="980860"/>
                </a:cubicBezTo>
                <a:cubicBezTo>
                  <a:pt x="5800838" y="874704"/>
                  <a:pt x="6094908" y="782283"/>
                  <a:pt x="6379506" y="1190166"/>
                </a:cubicBezTo>
                <a:cubicBezTo>
                  <a:pt x="6449399" y="1297269"/>
                  <a:pt x="6509703" y="1410251"/>
                  <a:pt x="6559665" y="1527843"/>
                </a:cubicBezTo>
                <a:cubicBezTo>
                  <a:pt x="6592879" y="1598395"/>
                  <a:pt x="6626301" y="1671480"/>
                  <a:pt x="6664136" y="1740483"/>
                </a:cubicBezTo>
                <a:cubicBezTo>
                  <a:pt x="6894302" y="2159785"/>
                  <a:pt x="7285615" y="2463057"/>
                  <a:pt x="7665147" y="2758670"/>
                </a:cubicBezTo>
                <a:cubicBezTo>
                  <a:pt x="7715291" y="2797575"/>
                  <a:pt x="7765397" y="2836521"/>
                  <a:pt x="7814910" y="2875600"/>
                </a:cubicBezTo>
                <a:lnTo>
                  <a:pt x="7920743" y="2967871"/>
                </a:lnTo>
                <a:lnTo>
                  <a:pt x="7850447" y="2967871"/>
                </a:lnTo>
                <a:lnTo>
                  <a:pt x="7785440" y="2911223"/>
                </a:lnTo>
                <a:lnTo>
                  <a:pt x="7635888" y="2794884"/>
                </a:lnTo>
                <a:cubicBezTo>
                  <a:pt x="7253039" y="2498109"/>
                  <a:pt x="6857208" y="2191198"/>
                  <a:pt x="6623078" y="1764199"/>
                </a:cubicBezTo>
                <a:cubicBezTo>
                  <a:pt x="6584634" y="1693446"/>
                  <a:pt x="6548881" y="1619211"/>
                  <a:pt x="6517604" y="1548651"/>
                </a:cubicBezTo>
                <a:cubicBezTo>
                  <a:pt x="6468314" y="1433494"/>
                  <a:pt x="6409241" y="1322706"/>
                  <a:pt x="6340978" y="1217558"/>
                </a:cubicBezTo>
                <a:cubicBezTo>
                  <a:pt x="6089329" y="854073"/>
                  <a:pt x="5847179" y="907469"/>
                  <a:pt x="5473427" y="1024466"/>
                </a:cubicBezTo>
                <a:cubicBezTo>
                  <a:pt x="5306571" y="1076139"/>
                  <a:pt x="5137100" y="1020308"/>
                  <a:pt x="4977020" y="968051"/>
                </a:cubicBezTo>
                <a:cubicBezTo>
                  <a:pt x="4851041" y="926627"/>
                  <a:pt x="4729404" y="886757"/>
                  <a:pt x="4611103" y="894932"/>
                </a:cubicBezTo>
                <a:cubicBezTo>
                  <a:pt x="4540124" y="899837"/>
                  <a:pt x="4470346" y="922037"/>
                  <a:pt x="4401555" y="971575"/>
                </a:cubicBezTo>
                <a:cubicBezTo>
                  <a:pt x="4348603" y="1014355"/>
                  <a:pt x="4302127" y="1064521"/>
                  <a:pt x="4263536" y="1120550"/>
                </a:cubicBezTo>
                <a:cubicBezTo>
                  <a:pt x="4205378" y="1196048"/>
                  <a:pt x="4145353" y="1274420"/>
                  <a:pt x="4052817" y="1311457"/>
                </a:cubicBezTo>
                <a:cubicBezTo>
                  <a:pt x="3942312" y="1353635"/>
                  <a:pt x="3824395" y="1323910"/>
                  <a:pt x="3711116" y="1293584"/>
                </a:cubicBezTo>
                <a:cubicBezTo>
                  <a:pt x="3639105" y="1270384"/>
                  <a:pt x="3564255" y="1257135"/>
                  <a:pt x="3488690" y="1254165"/>
                </a:cubicBezTo>
                <a:cubicBezTo>
                  <a:pt x="3284973" y="1256592"/>
                  <a:pt x="3108230" y="1359197"/>
                  <a:pt x="3030827" y="1517627"/>
                </a:cubicBezTo>
                <a:cubicBezTo>
                  <a:pt x="3027022" y="1525404"/>
                  <a:pt x="3023255" y="1533142"/>
                  <a:pt x="3019449" y="1540918"/>
                </a:cubicBezTo>
                <a:cubicBezTo>
                  <a:pt x="2999421" y="1593933"/>
                  <a:pt x="2984309" y="1648713"/>
                  <a:pt x="2974324" y="1704529"/>
                </a:cubicBezTo>
                <a:cubicBezTo>
                  <a:pt x="2965549" y="1753263"/>
                  <a:pt x="2953387" y="1801312"/>
                  <a:pt x="2937942" y="1848306"/>
                </a:cubicBezTo>
                <a:cubicBezTo>
                  <a:pt x="2798483" y="2250553"/>
                  <a:pt x="2376513" y="2359385"/>
                  <a:pt x="1968486" y="2465410"/>
                </a:cubicBezTo>
                <a:cubicBezTo>
                  <a:pt x="1596221" y="2561677"/>
                  <a:pt x="1240536" y="2652793"/>
                  <a:pt x="1103894" y="2952702"/>
                </a:cubicBezTo>
                <a:lnTo>
                  <a:pt x="1099131" y="2967871"/>
                </a:lnTo>
                <a:lnTo>
                  <a:pt x="1052040" y="2967871"/>
                </a:lnTo>
                <a:lnTo>
                  <a:pt x="1065035" y="2934351"/>
                </a:lnTo>
                <a:cubicBezTo>
                  <a:pt x="1212467" y="2614029"/>
                  <a:pt x="1591604" y="2515596"/>
                  <a:pt x="1959634" y="2420208"/>
                </a:cubicBezTo>
                <a:cubicBezTo>
                  <a:pt x="2354501" y="2317371"/>
                  <a:pt x="2764658" y="2210942"/>
                  <a:pt x="2895445" y="1832377"/>
                </a:cubicBezTo>
                <a:cubicBezTo>
                  <a:pt x="2909896" y="1787072"/>
                  <a:pt x="2921617" y="1740934"/>
                  <a:pt x="2930544" y="1694212"/>
                </a:cubicBezTo>
                <a:cubicBezTo>
                  <a:pt x="2940421" y="1636193"/>
                  <a:pt x="2955888" y="1579343"/>
                  <a:pt x="2976753" y="1524410"/>
                </a:cubicBezTo>
                <a:cubicBezTo>
                  <a:pt x="3054572" y="1335425"/>
                  <a:pt x="3255177" y="1211719"/>
                  <a:pt x="3487418" y="1208303"/>
                </a:cubicBezTo>
                <a:cubicBezTo>
                  <a:pt x="3567408" y="1211089"/>
                  <a:pt x="3646649" y="1225055"/>
                  <a:pt x="3722840" y="1249781"/>
                </a:cubicBezTo>
                <a:cubicBezTo>
                  <a:pt x="3833574" y="1279373"/>
                  <a:pt x="3936912" y="1306297"/>
                  <a:pt x="4035287" y="1269190"/>
                </a:cubicBezTo>
                <a:cubicBezTo>
                  <a:pt x="4115834" y="1236893"/>
                  <a:pt x="4169352" y="1166893"/>
                  <a:pt x="4226175" y="1093143"/>
                </a:cubicBezTo>
                <a:cubicBezTo>
                  <a:pt x="4267222" y="1033331"/>
                  <a:pt x="4317021" y="980056"/>
                  <a:pt x="4373996" y="934996"/>
                </a:cubicBezTo>
                <a:cubicBezTo>
                  <a:pt x="4449922" y="880120"/>
                  <a:pt x="4527007" y="855569"/>
                  <a:pt x="4604448" y="849842"/>
                </a:cubicBezTo>
                <a:close/>
                <a:moveTo>
                  <a:pt x="4596987" y="708261"/>
                </a:moveTo>
                <a:cubicBezTo>
                  <a:pt x="4731477" y="698188"/>
                  <a:pt x="4867065" y="742603"/>
                  <a:pt x="4999995" y="785892"/>
                </a:cubicBezTo>
                <a:cubicBezTo>
                  <a:pt x="5162035" y="839093"/>
                  <a:pt x="5329881" y="894220"/>
                  <a:pt x="5489222" y="844119"/>
                </a:cubicBezTo>
                <a:cubicBezTo>
                  <a:pt x="5845381" y="732466"/>
                  <a:pt x="6152426" y="636252"/>
                  <a:pt x="6448481" y="1063228"/>
                </a:cubicBezTo>
                <a:cubicBezTo>
                  <a:pt x="6521337" y="1174811"/>
                  <a:pt x="6584135" y="1292597"/>
                  <a:pt x="6636186" y="1415150"/>
                </a:cubicBezTo>
                <a:cubicBezTo>
                  <a:pt x="6670181" y="1489021"/>
                  <a:pt x="6707345" y="1566321"/>
                  <a:pt x="6745010" y="1637650"/>
                </a:cubicBezTo>
                <a:cubicBezTo>
                  <a:pt x="6984347" y="2074859"/>
                  <a:pt x="7392108" y="2390973"/>
                  <a:pt x="7790603" y="2698266"/>
                </a:cubicBezTo>
                <a:cubicBezTo>
                  <a:pt x="7842842" y="2738717"/>
                  <a:pt x="7895921" y="2779509"/>
                  <a:pt x="7946408" y="2819597"/>
                </a:cubicBezTo>
                <a:lnTo>
                  <a:pt x="8116908" y="2967871"/>
                </a:lnTo>
                <a:lnTo>
                  <a:pt x="8045062" y="2967871"/>
                </a:lnTo>
                <a:lnTo>
                  <a:pt x="7915184" y="2854859"/>
                </a:lnTo>
                <a:cubicBezTo>
                  <a:pt x="7863495" y="2814160"/>
                  <a:pt x="7810057" y="2773178"/>
                  <a:pt x="7759341" y="2733490"/>
                </a:cubicBezTo>
                <a:cubicBezTo>
                  <a:pt x="7359091" y="2423890"/>
                  <a:pt x="6945501" y="2103967"/>
                  <a:pt x="6701588" y="1658241"/>
                </a:cubicBezTo>
                <a:cubicBezTo>
                  <a:pt x="6661582" y="1584820"/>
                  <a:pt x="6625800" y="1507677"/>
                  <a:pt x="6591190" y="1433063"/>
                </a:cubicBezTo>
                <a:cubicBezTo>
                  <a:pt x="6540064" y="1312954"/>
                  <a:pt x="6478551" y="1197490"/>
                  <a:pt x="6407434" y="1087889"/>
                </a:cubicBezTo>
                <a:cubicBezTo>
                  <a:pt x="6144699" y="708468"/>
                  <a:pt x="5891523" y="764652"/>
                  <a:pt x="5501340" y="885620"/>
                </a:cubicBezTo>
                <a:cubicBezTo>
                  <a:pt x="5329457" y="940632"/>
                  <a:pt x="5152793" y="882714"/>
                  <a:pt x="4984525" y="825471"/>
                </a:cubicBezTo>
                <a:cubicBezTo>
                  <a:pt x="4854286" y="782871"/>
                  <a:pt x="4726857" y="741087"/>
                  <a:pt x="4602750" y="749560"/>
                </a:cubicBezTo>
                <a:cubicBezTo>
                  <a:pt x="4528287" y="754642"/>
                  <a:pt x="4455019" y="777816"/>
                  <a:pt x="4383059" y="829764"/>
                </a:cubicBezTo>
                <a:cubicBezTo>
                  <a:pt x="4327803" y="874686"/>
                  <a:pt x="4279320" y="927281"/>
                  <a:pt x="4239101" y="985946"/>
                </a:cubicBezTo>
                <a:cubicBezTo>
                  <a:pt x="4178268" y="1064940"/>
                  <a:pt x="4115945" y="1147017"/>
                  <a:pt x="4019761" y="1185606"/>
                </a:cubicBezTo>
                <a:cubicBezTo>
                  <a:pt x="3903471" y="1231713"/>
                  <a:pt x="3781238" y="1198933"/>
                  <a:pt x="3663489" y="1166879"/>
                </a:cubicBezTo>
                <a:cubicBezTo>
                  <a:pt x="3588100" y="1142691"/>
                  <a:pt x="3509808" y="1128858"/>
                  <a:pt x="3430754" y="1125804"/>
                </a:cubicBezTo>
                <a:cubicBezTo>
                  <a:pt x="3217738" y="1128477"/>
                  <a:pt x="3033250" y="1236009"/>
                  <a:pt x="2952259" y="1401804"/>
                </a:cubicBezTo>
                <a:lnTo>
                  <a:pt x="2940139" y="1426637"/>
                </a:lnTo>
                <a:cubicBezTo>
                  <a:pt x="2919730" y="1481774"/>
                  <a:pt x="2904390" y="1538669"/>
                  <a:pt x="2894303" y="1596642"/>
                </a:cubicBezTo>
                <a:cubicBezTo>
                  <a:pt x="2884908" y="1647502"/>
                  <a:pt x="2872330" y="1697718"/>
                  <a:pt x="2856619" y="1747024"/>
                </a:cubicBezTo>
                <a:cubicBezTo>
                  <a:pt x="2711173" y="2167474"/>
                  <a:pt x="2271965" y="2278945"/>
                  <a:pt x="1844995" y="2391104"/>
                </a:cubicBezTo>
                <a:cubicBezTo>
                  <a:pt x="1456999" y="2492731"/>
                  <a:pt x="1086169" y="2588013"/>
                  <a:pt x="942223" y="2901224"/>
                </a:cubicBezTo>
                <a:lnTo>
                  <a:pt x="916431" y="2967871"/>
                </a:lnTo>
                <a:lnTo>
                  <a:pt x="869106" y="2967871"/>
                </a:lnTo>
                <a:lnTo>
                  <a:pt x="870144" y="2963801"/>
                </a:lnTo>
                <a:cubicBezTo>
                  <a:pt x="996140" y="2568777"/>
                  <a:pt x="1420793" y="2458625"/>
                  <a:pt x="1832527" y="2352305"/>
                </a:cubicBezTo>
                <a:cubicBezTo>
                  <a:pt x="2246553" y="2244886"/>
                  <a:pt x="2674320" y="2134078"/>
                  <a:pt x="2809935" y="1736717"/>
                </a:cubicBezTo>
                <a:cubicBezTo>
                  <a:pt x="2825196" y="1689468"/>
                  <a:pt x="2837309" y="1641218"/>
                  <a:pt x="2846158" y="1592320"/>
                </a:cubicBezTo>
                <a:cubicBezTo>
                  <a:pt x="2857261" y="1531046"/>
                  <a:pt x="2873716" y="1470867"/>
                  <a:pt x="2895337" y="1412461"/>
                </a:cubicBezTo>
                <a:cubicBezTo>
                  <a:pt x="2976937" y="1214742"/>
                  <a:pt x="3185422" y="1085772"/>
                  <a:pt x="3427574" y="1082852"/>
                </a:cubicBezTo>
                <a:cubicBezTo>
                  <a:pt x="3511636" y="1085818"/>
                  <a:pt x="3594960" y="1100439"/>
                  <a:pt x="3675070" y="1126361"/>
                </a:cubicBezTo>
                <a:cubicBezTo>
                  <a:pt x="3790681" y="1157839"/>
                  <a:pt x="3899676" y="1188018"/>
                  <a:pt x="4003218" y="1147240"/>
                </a:cubicBezTo>
                <a:cubicBezTo>
                  <a:pt x="4087450" y="1113350"/>
                  <a:pt x="4143462" y="1040223"/>
                  <a:pt x="4202718" y="962434"/>
                </a:cubicBezTo>
                <a:cubicBezTo>
                  <a:pt x="4245744" y="900167"/>
                  <a:pt x="4297684" y="844515"/>
                  <a:pt x="4356898" y="797250"/>
                </a:cubicBezTo>
                <a:cubicBezTo>
                  <a:pt x="4435991" y="739962"/>
                  <a:pt x="4516291" y="714303"/>
                  <a:pt x="4596987" y="708261"/>
                </a:cubicBezTo>
                <a:close/>
                <a:moveTo>
                  <a:pt x="4584092" y="568378"/>
                </a:moveTo>
                <a:cubicBezTo>
                  <a:pt x="4724034" y="557932"/>
                  <a:pt x="4864973" y="604537"/>
                  <a:pt x="5002417" y="650948"/>
                </a:cubicBezTo>
                <a:cubicBezTo>
                  <a:pt x="5171649" y="706239"/>
                  <a:pt x="5346729" y="763414"/>
                  <a:pt x="5513013" y="710958"/>
                </a:cubicBezTo>
                <a:cubicBezTo>
                  <a:pt x="5883643" y="594384"/>
                  <a:pt x="6203647" y="493428"/>
                  <a:pt x="6513483" y="938695"/>
                </a:cubicBezTo>
                <a:cubicBezTo>
                  <a:pt x="6589352" y="1054882"/>
                  <a:pt x="6654814" y="1177483"/>
                  <a:pt x="6709109" y="1305069"/>
                </a:cubicBezTo>
                <a:cubicBezTo>
                  <a:pt x="6744933" y="1382171"/>
                  <a:pt x="6781509" y="1461631"/>
                  <a:pt x="6822517" y="1536948"/>
                </a:cubicBezTo>
                <a:cubicBezTo>
                  <a:pt x="7072150" y="1992756"/>
                  <a:pt x="7501407" y="2324149"/>
                  <a:pt x="7912653" y="2641978"/>
                </a:cubicBezTo>
                <a:cubicBezTo>
                  <a:pt x="7966874" y="2684333"/>
                  <a:pt x="8021287" y="2726326"/>
                  <a:pt x="8074727" y="2769253"/>
                </a:cubicBezTo>
                <a:lnTo>
                  <a:pt x="8168513" y="2850443"/>
                </a:lnTo>
                <a:lnTo>
                  <a:pt x="8168513" y="2906412"/>
                </a:lnTo>
                <a:lnTo>
                  <a:pt x="8045790" y="2799867"/>
                </a:lnTo>
                <a:cubicBezTo>
                  <a:pt x="7992329" y="2757854"/>
                  <a:pt x="7937916" y="2715860"/>
                  <a:pt x="7884478" y="2672933"/>
                </a:cubicBezTo>
                <a:cubicBezTo>
                  <a:pt x="7467190" y="2350704"/>
                  <a:pt x="7035760" y="2017767"/>
                  <a:pt x="6781783" y="1553120"/>
                </a:cubicBezTo>
                <a:cubicBezTo>
                  <a:pt x="6739762" y="1476831"/>
                  <a:pt x="6702785" y="1396210"/>
                  <a:pt x="6667180" y="1318695"/>
                </a:cubicBezTo>
                <a:cubicBezTo>
                  <a:pt x="6613820" y="1193561"/>
                  <a:pt x="6549681" y="1073243"/>
                  <a:pt x="6475502" y="959068"/>
                </a:cubicBezTo>
                <a:cubicBezTo>
                  <a:pt x="6201144" y="562885"/>
                  <a:pt x="5936939" y="621852"/>
                  <a:pt x="5528952" y="750529"/>
                </a:cubicBezTo>
                <a:cubicBezTo>
                  <a:pt x="5348763" y="806741"/>
                  <a:pt x="5166272" y="747894"/>
                  <a:pt x="4990023" y="690143"/>
                </a:cubicBezTo>
                <a:cubicBezTo>
                  <a:pt x="4852732" y="645288"/>
                  <a:pt x="4720157" y="601988"/>
                  <a:pt x="4591215" y="611260"/>
                </a:cubicBezTo>
                <a:cubicBezTo>
                  <a:pt x="4513848" y="616824"/>
                  <a:pt x="4437789" y="641315"/>
                  <a:pt x="4362803" y="695750"/>
                </a:cubicBezTo>
                <a:cubicBezTo>
                  <a:pt x="4304963" y="742624"/>
                  <a:pt x="4254238" y="797498"/>
                  <a:pt x="4212112" y="858762"/>
                </a:cubicBezTo>
                <a:cubicBezTo>
                  <a:pt x="4149396" y="941629"/>
                  <a:pt x="4082028" y="1026091"/>
                  <a:pt x="3984115" y="1067219"/>
                </a:cubicBezTo>
                <a:cubicBezTo>
                  <a:pt x="3863779" y="1115665"/>
                  <a:pt x="3735740" y="1080962"/>
                  <a:pt x="3613507" y="1048181"/>
                </a:cubicBezTo>
                <a:cubicBezTo>
                  <a:pt x="3534996" y="1022937"/>
                  <a:pt x="3453410" y="1008507"/>
                  <a:pt x="3371050" y="1005233"/>
                </a:cubicBezTo>
                <a:cubicBezTo>
                  <a:pt x="3147003" y="1008742"/>
                  <a:pt x="2953231" y="1120424"/>
                  <a:pt x="2868082" y="1294746"/>
                </a:cubicBezTo>
                <a:cubicBezTo>
                  <a:pt x="2863709" y="1303689"/>
                  <a:pt x="2859549" y="1312215"/>
                  <a:pt x="2855176" y="1321158"/>
                </a:cubicBezTo>
                <a:cubicBezTo>
                  <a:pt x="2833403" y="1379108"/>
                  <a:pt x="2817280" y="1438983"/>
                  <a:pt x="2806941" y="1500059"/>
                </a:cubicBezTo>
                <a:cubicBezTo>
                  <a:pt x="2797125" y="1553237"/>
                  <a:pt x="2783918" y="1605726"/>
                  <a:pt x="2767399" y="1657211"/>
                </a:cubicBezTo>
                <a:cubicBezTo>
                  <a:pt x="2616499" y="2094751"/>
                  <a:pt x="2157198" y="2213715"/>
                  <a:pt x="1714153" y="2329084"/>
                </a:cubicBezTo>
                <a:cubicBezTo>
                  <a:pt x="1279392" y="2441731"/>
                  <a:pt x="867745" y="2547923"/>
                  <a:pt x="744983" y="2935242"/>
                </a:cubicBezTo>
                <a:lnTo>
                  <a:pt x="736706" y="2967871"/>
                </a:lnTo>
                <a:lnTo>
                  <a:pt x="691745" y="2967871"/>
                </a:lnTo>
                <a:lnTo>
                  <a:pt x="703397" y="2922122"/>
                </a:lnTo>
                <a:cubicBezTo>
                  <a:pt x="834590" y="2510382"/>
                  <a:pt x="1275945" y="2396584"/>
                  <a:pt x="1704547" y="2285429"/>
                </a:cubicBezTo>
                <a:cubicBezTo>
                  <a:pt x="2136368" y="2173241"/>
                  <a:pt x="2582701" y="2057072"/>
                  <a:pt x="2725877" y="1643229"/>
                </a:cubicBezTo>
                <a:cubicBezTo>
                  <a:pt x="2741669" y="1593613"/>
                  <a:pt x="2754236" y="1543077"/>
                  <a:pt x="2763577" y="1491852"/>
                </a:cubicBezTo>
                <a:cubicBezTo>
                  <a:pt x="2775042" y="1427659"/>
                  <a:pt x="2792415" y="1364628"/>
                  <a:pt x="2815396" y="1303639"/>
                </a:cubicBezTo>
                <a:cubicBezTo>
                  <a:pt x="2899045" y="1097779"/>
                  <a:pt x="3116592" y="963124"/>
                  <a:pt x="3369763" y="960367"/>
                </a:cubicBezTo>
                <a:cubicBezTo>
                  <a:pt x="3456605" y="963436"/>
                  <a:pt x="3542620" y="978463"/>
                  <a:pt x="3625431" y="1004958"/>
                </a:cubicBezTo>
                <a:cubicBezTo>
                  <a:pt x="3745905" y="1037374"/>
                  <a:pt x="3859978" y="1068073"/>
                  <a:pt x="3965626" y="1026908"/>
                </a:cubicBezTo>
                <a:cubicBezTo>
                  <a:pt x="4053921" y="991630"/>
                  <a:pt x="4112236" y="914804"/>
                  <a:pt x="4174167" y="833517"/>
                </a:cubicBezTo>
                <a:cubicBezTo>
                  <a:pt x="4218839" y="768555"/>
                  <a:pt x="4272747" y="710516"/>
                  <a:pt x="4334241" y="661166"/>
                </a:cubicBezTo>
                <a:cubicBezTo>
                  <a:pt x="4416519" y="601452"/>
                  <a:pt x="4500127" y="574647"/>
                  <a:pt x="4584092" y="568378"/>
                </a:cubicBezTo>
                <a:close/>
                <a:moveTo>
                  <a:pt x="4660219" y="425686"/>
                </a:moveTo>
                <a:cubicBezTo>
                  <a:pt x="4777067" y="433852"/>
                  <a:pt x="4894401" y="472197"/>
                  <a:pt x="5009502" y="509677"/>
                </a:cubicBezTo>
                <a:cubicBezTo>
                  <a:pt x="5185372" y="567221"/>
                  <a:pt x="5367645" y="626481"/>
                  <a:pt x="5541284" y="571835"/>
                </a:cubicBezTo>
                <a:cubicBezTo>
                  <a:pt x="5926608" y="449931"/>
                  <a:pt x="6258997" y="345396"/>
                  <a:pt x="6579088" y="806267"/>
                </a:cubicBezTo>
                <a:cubicBezTo>
                  <a:pt x="6657062" y="926806"/>
                  <a:pt x="6724386" y="1053841"/>
                  <a:pt x="6780310" y="1185945"/>
                </a:cubicBezTo>
                <a:cubicBezTo>
                  <a:pt x="6817124" y="1265945"/>
                  <a:pt x="6855313" y="1349054"/>
                  <a:pt x="6898292" y="1427274"/>
                </a:cubicBezTo>
                <a:cubicBezTo>
                  <a:pt x="7157626" y="1901733"/>
                  <a:pt x="7602721" y="2245227"/>
                  <a:pt x="8033141" y="2577270"/>
                </a:cubicBezTo>
                <a:lnTo>
                  <a:pt x="8168513" y="2681961"/>
                </a:lnTo>
                <a:lnTo>
                  <a:pt x="8168513" y="2741219"/>
                </a:lnTo>
                <a:lnTo>
                  <a:pt x="8004451" y="2614188"/>
                </a:lnTo>
                <a:cubicBezTo>
                  <a:pt x="7570317" y="2278965"/>
                  <a:pt x="7121315" y="1932576"/>
                  <a:pt x="6857016" y="1449460"/>
                </a:cubicBezTo>
                <a:cubicBezTo>
                  <a:pt x="6813251" y="1369862"/>
                  <a:pt x="6774859" y="1286171"/>
                  <a:pt x="6737471" y="1205385"/>
                </a:cubicBezTo>
                <a:cubicBezTo>
                  <a:pt x="6681971" y="1075320"/>
                  <a:pt x="6615302" y="950240"/>
                  <a:pt x="6538243" y="831508"/>
                </a:cubicBezTo>
                <a:cubicBezTo>
                  <a:pt x="6252423" y="419186"/>
                  <a:pt x="5977782" y="480729"/>
                  <a:pt x="5553032" y="615083"/>
                </a:cubicBezTo>
                <a:cubicBezTo>
                  <a:pt x="5364877" y="674686"/>
                  <a:pt x="5175763" y="612587"/>
                  <a:pt x="4992700" y="552958"/>
                </a:cubicBezTo>
                <a:cubicBezTo>
                  <a:pt x="4850551" y="506307"/>
                  <a:pt x="4712566" y="461164"/>
                  <a:pt x="4577990" y="470786"/>
                </a:cubicBezTo>
                <a:cubicBezTo>
                  <a:pt x="4497246" y="476559"/>
                  <a:pt x="4417728" y="502048"/>
                  <a:pt x="4339276" y="558755"/>
                </a:cubicBezTo>
                <a:cubicBezTo>
                  <a:pt x="4279163" y="607724"/>
                  <a:pt x="4226435" y="665028"/>
                  <a:pt x="4182650" y="728977"/>
                </a:cubicBezTo>
                <a:cubicBezTo>
                  <a:pt x="4117260" y="815340"/>
                  <a:pt x="4048799" y="904041"/>
                  <a:pt x="3945659" y="945981"/>
                </a:cubicBezTo>
                <a:cubicBezTo>
                  <a:pt x="3820492" y="996396"/>
                  <a:pt x="3688556" y="960751"/>
                  <a:pt x="3560852" y="926291"/>
                </a:cubicBezTo>
                <a:cubicBezTo>
                  <a:pt x="3479775" y="900842"/>
                  <a:pt x="3395700" y="886274"/>
                  <a:pt x="3310831" y="883003"/>
                </a:cubicBezTo>
                <a:cubicBezTo>
                  <a:pt x="3079006" y="886586"/>
                  <a:pt x="2878913" y="1003319"/>
                  <a:pt x="2790744" y="1183838"/>
                </a:cubicBezTo>
                <a:cubicBezTo>
                  <a:pt x="2786190" y="1193154"/>
                  <a:pt x="2781639" y="1202469"/>
                  <a:pt x="2777091" y="1211789"/>
                </a:cubicBezTo>
                <a:cubicBezTo>
                  <a:pt x="2754250" y="1272365"/>
                  <a:pt x="2737422" y="1334989"/>
                  <a:pt x="2726807" y="1398831"/>
                </a:cubicBezTo>
                <a:cubicBezTo>
                  <a:pt x="2716521" y="1454046"/>
                  <a:pt x="2702815" y="1508545"/>
                  <a:pt x="2685730" y="1562051"/>
                </a:cubicBezTo>
                <a:cubicBezTo>
                  <a:pt x="2529826" y="2017776"/>
                  <a:pt x="2052150" y="2141709"/>
                  <a:pt x="1590527" y="2261470"/>
                </a:cubicBezTo>
                <a:cubicBezTo>
                  <a:pt x="1138532" y="2378773"/>
                  <a:pt x="709493" y="2489964"/>
                  <a:pt x="582395" y="2893049"/>
                </a:cubicBezTo>
                <a:lnTo>
                  <a:pt x="563547" y="2967871"/>
                </a:lnTo>
                <a:lnTo>
                  <a:pt x="514500" y="2967871"/>
                </a:lnTo>
                <a:lnTo>
                  <a:pt x="536560" y="2880725"/>
                </a:lnTo>
                <a:cubicBezTo>
                  <a:pt x="672215" y="2453176"/>
                  <a:pt x="1131952" y="2334049"/>
                  <a:pt x="1577236" y="2218420"/>
                </a:cubicBezTo>
                <a:cubicBezTo>
                  <a:pt x="2027250" y="2101648"/>
                  <a:pt x="2492157" y="1981092"/>
                  <a:pt x="2640573" y="1548624"/>
                </a:cubicBezTo>
                <a:cubicBezTo>
                  <a:pt x="2657128" y="1496941"/>
                  <a:pt x="2670276" y="1444238"/>
                  <a:pt x="2679952" y="1390849"/>
                </a:cubicBezTo>
                <a:cubicBezTo>
                  <a:pt x="2691330" y="1324318"/>
                  <a:pt x="2708963" y="1259048"/>
                  <a:pt x="2732658" y="1195867"/>
                </a:cubicBezTo>
                <a:cubicBezTo>
                  <a:pt x="2819106" y="982273"/>
                  <a:pt x="3046261" y="839817"/>
                  <a:pt x="3307979" y="836399"/>
                </a:cubicBezTo>
                <a:cubicBezTo>
                  <a:pt x="3398747" y="839584"/>
                  <a:pt x="3488629" y="855371"/>
                  <a:pt x="3575125" y="883227"/>
                </a:cubicBezTo>
                <a:cubicBezTo>
                  <a:pt x="3700657" y="917157"/>
                  <a:pt x="3819376" y="949206"/>
                  <a:pt x="3930640" y="904494"/>
                </a:cubicBezTo>
                <a:cubicBezTo>
                  <a:pt x="4022204" y="867456"/>
                  <a:pt x="4084536" y="787331"/>
                  <a:pt x="4147619" y="702724"/>
                </a:cubicBezTo>
                <a:cubicBezTo>
                  <a:pt x="4193927" y="634973"/>
                  <a:pt x="4249920" y="574348"/>
                  <a:pt x="4313853" y="522749"/>
                </a:cubicBezTo>
                <a:cubicBezTo>
                  <a:pt x="4427010" y="439528"/>
                  <a:pt x="4543371" y="417519"/>
                  <a:pt x="4660219" y="425686"/>
                </a:cubicBezTo>
                <a:close/>
                <a:moveTo>
                  <a:pt x="4651490" y="283594"/>
                </a:moveTo>
                <a:cubicBezTo>
                  <a:pt x="4772156" y="291870"/>
                  <a:pt x="4893053" y="331337"/>
                  <a:pt x="5011365" y="370156"/>
                </a:cubicBezTo>
                <a:cubicBezTo>
                  <a:pt x="5194427" y="429785"/>
                  <a:pt x="5383935" y="491094"/>
                  <a:pt x="5564518" y="434094"/>
                </a:cubicBezTo>
                <a:cubicBezTo>
                  <a:pt x="5964909" y="307064"/>
                  <a:pt x="6308886" y="196625"/>
                  <a:pt x="6641790" y="675792"/>
                </a:cubicBezTo>
                <a:cubicBezTo>
                  <a:pt x="6723417" y="801317"/>
                  <a:pt x="6793974" y="933634"/>
                  <a:pt x="6852711" y="1071241"/>
                </a:cubicBezTo>
                <a:cubicBezTo>
                  <a:pt x="6891099" y="1154930"/>
                  <a:pt x="6930879" y="1240733"/>
                  <a:pt x="6974676" y="1323237"/>
                </a:cubicBezTo>
                <a:cubicBezTo>
                  <a:pt x="7244097" y="1816560"/>
                  <a:pt x="7707030" y="2173066"/>
                  <a:pt x="8154489" y="2517742"/>
                </a:cubicBezTo>
                <a:lnTo>
                  <a:pt x="8168513" y="2528425"/>
                </a:lnTo>
                <a:lnTo>
                  <a:pt x="8168513" y="2585948"/>
                </a:lnTo>
                <a:lnTo>
                  <a:pt x="8126941" y="2554280"/>
                </a:lnTo>
                <a:cubicBezTo>
                  <a:pt x="7675769" y="2206426"/>
                  <a:pt x="7208967" y="1846983"/>
                  <a:pt x="6934374" y="1346359"/>
                </a:cubicBezTo>
                <a:cubicBezTo>
                  <a:pt x="6889195" y="1263692"/>
                  <a:pt x="6849022" y="1176735"/>
                  <a:pt x="6810077" y="1093212"/>
                </a:cubicBezTo>
                <a:cubicBezTo>
                  <a:pt x="6752740" y="957803"/>
                  <a:pt x="6683753" y="827542"/>
                  <a:pt x="6603872" y="703924"/>
                </a:cubicBezTo>
                <a:cubicBezTo>
                  <a:pt x="6306845" y="275002"/>
                  <a:pt x="6020763" y="339167"/>
                  <a:pt x="5578994" y="479652"/>
                </a:cubicBezTo>
                <a:cubicBezTo>
                  <a:pt x="5384313" y="541774"/>
                  <a:pt x="5187591" y="477424"/>
                  <a:pt x="4997333" y="415705"/>
                </a:cubicBezTo>
                <a:cubicBezTo>
                  <a:pt x="4848580" y="367087"/>
                  <a:pt x="4705161" y="320313"/>
                  <a:pt x="4565281" y="330745"/>
                </a:cubicBezTo>
                <a:cubicBezTo>
                  <a:pt x="4481353" y="337008"/>
                  <a:pt x="4398699" y="363865"/>
                  <a:pt x="4316931" y="423280"/>
                </a:cubicBezTo>
                <a:cubicBezTo>
                  <a:pt x="4254420" y="474223"/>
                  <a:pt x="4199648" y="533996"/>
                  <a:pt x="4154402" y="600666"/>
                </a:cubicBezTo>
                <a:cubicBezTo>
                  <a:pt x="4086516" y="690154"/>
                  <a:pt x="4017138" y="782718"/>
                  <a:pt x="3908927" y="826088"/>
                </a:cubicBezTo>
                <a:cubicBezTo>
                  <a:pt x="3778932" y="878476"/>
                  <a:pt x="3642508" y="840152"/>
                  <a:pt x="3509411" y="805882"/>
                </a:cubicBezTo>
                <a:cubicBezTo>
                  <a:pt x="3424972" y="778368"/>
                  <a:pt x="3337135" y="762677"/>
                  <a:pt x="3248484" y="759193"/>
                </a:cubicBezTo>
                <a:cubicBezTo>
                  <a:pt x="3007910" y="762851"/>
                  <a:pt x="2800490" y="884678"/>
                  <a:pt x="2708694" y="1072603"/>
                </a:cubicBezTo>
                <a:lnTo>
                  <a:pt x="2694115" y="1102465"/>
                </a:lnTo>
                <a:cubicBezTo>
                  <a:pt x="2671027" y="1165761"/>
                  <a:pt x="2653603" y="1230919"/>
                  <a:pt x="2641966" y="1297282"/>
                </a:cubicBezTo>
                <a:cubicBezTo>
                  <a:pt x="2631451" y="1355311"/>
                  <a:pt x="2617180" y="1412609"/>
                  <a:pt x="2599256" y="1468811"/>
                </a:cubicBezTo>
                <a:cubicBezTo>
                  <a:pt x="2438668" y="1940048"/>
                  <a:pt x="1943004" y="2069141"/>
                  <a:pt x="1461658" y="2194650"/>
                </a:cubicBezTo>
                <a:cubicBezTo>
                  <a:pt x="960181" y="2324748"/>
                  <a:pt x="486765" y="2447880"/>
                  <a:pt x="391599" y="2939557"/>
                </a:cubicBezTo>
                <a:lnTo>
                  <a:pt x="387884" y="2967871"/>
                </a:lnTo>
                <a:lnTo>
                  <a:pt x="342953" y="2967871"/>
                </a:lnTo>
                <a:lnTo>
                  <a:pt x="348020" y="2929807"/>
                </a:lnTo>
                <a:cubicBezTo>
                  <a:pt x="448291" y="2408883"/>
                  <a:pt x="957309" y="2276213"/>
                  <a:pt x="1451826" y="2148484"/>
                </a:cubicBezTo>
                <a:cubicBezTo>
                  <a:pt x="1919054" y="2027139"/>
                  <a:pt x="2402733" y="1901808"/>
                  <a:pt x="2556577" y="1451306"/>
                </a:cubicBezTo>
                <a:cubicBezTo>
                  <a:pt x="2573655" y="1397637"/>
                  <a:pt x="2587304" y="1342930"/>
                  <a:pt x="2597413" y="1287543"/>
                </a:cubicBezTo>
                <a:cubicBezTo>
                  <a:pt x="2609182" y="1218198"/>
                  <a:pt x="2627381" y="1150129"/>
                  <a:pt x="2651791" y="1084210"/>
                </a:cubicBezTo>
                <a:cubicBezTo>
                  <a:pt x="2740873" y="862261"/>
                  <a:pt x="2975960" y="716456"/>
                  <a:pt x="3249479" y="711619"/>
                </a:cubicBezTo>
                <a:cubicBezTo>
                  <a:pt x="3343126" y="714925"/>
                  <a:pt x="3435881" y="731139"/>
                  <a:pt x="3525178" y="759740"/>
                </a:cubicBezTo>
                <a:cubicBezTo>
                  <a:pt x="3655946" y="794809"/>
                  <a:pt x="3781479" y="828739"/>
                  <a:pt x="3895066" y="781279"/>
                </a:cubicBezTo>
                <a:cubicBezTo>
                  <a:pt x="3990653" y="742893"/>
                  <a:pt x="4051806" y="658293"/>
                  <a:pt x="4120663" y="570749"/>
                </a:cubicBezTo>
                <a:cubicBezTo>
                  <a:pt x="4168789" y="500547"/>
                  <a:pt x="4226801" y="437741"/>
                  <a:pt x="4292995" y="384192"/>
                </a:cubicBezTo>
                <a:cubicBezTo>
                  <a:pt x="4410389" y="298235"/>
                  <a:pt x="4530824" y="275318"/>
                  <a:pt x="4651490" y="283594"/>
                </a:cubicBezTo>
                <a:close/>
                <a:moveTo>
                  <a:pt x="4643032" y="143356"/>
                </a:moveTo>
                <a:cubicBezTo>
                  <a:pt x="4768448" y="151797"/>
                  <a:pt x="4894204" y="192690"/>
                  <a:pt x="5017870" y="232913"/>
                </a:cubicBezTo>
                <a:cubicBezTo>
                  <a:pt x="5208166" y="294591"/>
                  <a:pt x="5404473" y="358775"/>
                  <a:pt x="5592212" y="299006"/>
                </a:cubicBezTo>
                <a:cubicBezTo>
                  <a:pt x="6007865" y="165481"/>
                  <a:pt x="6365534" y="51704"/>
                  <a:pt x="6709152" y="548548"/>
                </a:cubicBezTo>
                <a:cubicBezTo>
                  <a:pt x="6793676" y="678725"/>
                  <a:pt x="6866687" y="815967"/>
                  <a:pt x="6927408" y="958664"/>
                </a:cubicBezTo>
                <a:cubicBezTo>
                  <a:pt x="6967386" y="1045046"/>
                  <a:pt x="7008359" y="1134329"/>
                  <a:pt x="7054507" y="1218937"/>
                </a:cubicBezTo>
                <a:cubicBezTo>
                  <a:pt x="7265654" y="1603075"/>
                  <a:pt x="7587619" y="1906676"/>
                  <a:pt x="7931517" y="2185287"/>
                </a:cubicBezTo>
                <a:lnTo>
                  <a:pt x="8168513" y="2370801"/>
                </a:lnTo>
                <a:lnTo>
                  <a:pt x="8168513" y="2429133"/>
                </a:lnTo>
                <a:lnTo>
                  <a:pt x="7901668" y="2220151"/>
                </a:lnTo>
                <a:cubicBezTo>
                  <a:pt x="7554526" y="1938913"/>
                  <a:pt x="7228610" y="1631854"/>
                  <a:pt x="7015392" y="1241642"/>
                </a:cubicBezTo>
                <a:cubicBezTo>
                  <a:pt x="6968428" y="1155705"/>
                  <a:pt x="6926879" y="1065637"/>
                  <a:pt x="6886877" y="978300"/>
                </a:cubicBezTo>
                <a:cubicBezTo>
                  <a:pt x="6827209" y="838165"/>
                  <a:pt x="6755377" y="703458"/>
                  <a:pt x="6672221" y="575685"/>
                </a:cubicBezTo>
                <a:cubicBezTo>
                  <a:pt x="6363911" y="130248"/>
                  <a:pt x="6067214" y="197360"/>
                  <a:pt x="5607835" y="344187"/>
                </a:cubicBezTo>
                <a:cubicBezTo>
                  <a:pt x="5406172" y="408704"/>
                  <a:pt x="5202296" y="342227"/>
                  <a:pt x="5004982" y="278087"/>
                </a:cubicBezTo>
                <a:cubicBezTo>
                  <a:pt x="4850055" y="227912"/>
                  <a:pt x="4700889" y="178686"/>
                  <a:pt x="4555589" y="189132"/>
                </a:cubicBezTo>
                <a:cubicBezTo>
                  <a:pt x="4468407" y="195401"/>
                  <a:pt x="4382617" y="223150"/>
                  <a:pt x="4297809" y="285068"/>
                </a:cubicBezTo>
                <a:cubicBezTo>
                  <a:pt x="4233306" y="337907"/>
                  <a:pt x="4176645" y="399601"/>
                  <a:pt x="4129531" y="468285"/>
                </a:cubicBezTo>
                <a:cubicBezTo>
                  <a:pt x="4059347" y="561479"/>
                  <a:pt x="3988461" y="658116"/>
                  <a:pt x="3875439" y="702465"/>
                </a:cubicBezTo>
                <a:cubicBezTo>
                  <a:pt x="3741028" y="756989"/>
                  <a:pt x="3599133" y="718935"/>
                  <a:pt x="3461725" y="681608"/>
                </a:cubicBezTo>
                <a:cubicBezTo>
                  <a:pt x="3373759" y="653742"/>
                  <a:pt x="3282460" y="637916"/>
                  <a:pt x="3190333" y="634592"/>
                </a:cubicBezTo>
                <a:cubicBezTo>
                  <a:pt x="2940465" y="638502"/>
                  <a:pt x="2724547" y="764843"/>
                  <a:pt x="2629336" y="959754"/>
                </a:cubicBezTo>
                <a:cubicBezTo>
                  <a:pt x="2624172" y="970348"/>
                  <a:pt x="2619052" y="980829"/>
                  <a:pt x="2613977" y="991198"/>
                </a:cubicBezTo>
                <a:cubicBezTo>
                  <a:pt x="2589897" y="1056808"/>
                  <a:pt x="2571908" y="1124458"/>
                  <a:pt x="2560169" y="1193366"/>
                </a:cubicBezTo>
                <a:cubicBezTo>
                  <a:pt x="2549273" y="1252973"/>
                  <a:pt x="2534673" y="1311902"/>
                  <a:pt x="2516564" y="1369713"/>
                </a:cubicBezTo>
                <a:cubicBezTo>
                  <a:pt x="2348648" y="1862883"/>
                  <a:pt x="1834013" y="1996169"/>
                  <a:pt x="1336799" y="2125469"/>
                </a:cubicBezTo>
                <a:cubicBezTo>
                  <a:pt x="816367" y="2260732"/>
                  <a:pt x="324762" y="2388442"/>
                  <a:pt x="226711" y="2899873"/>
                </a:cubicBezTo>
                <a:lnTo>
                  <a:pt x="217711" y="2967871"/>
                </a:lnTo>
                <a:lnTo>
                  <a:pt x="168742" y="2967871"/>
                </a:lnTo>
                <a:lnTo>
                  <a:pt x="178876" y="2890925"/>
                </a:lnTo>
                <a:cubicBezTo>
                  <a:pt x="284566" y="2351005"/>
                  <a:pt x="812934" y="2214326"/>
                  <a:pt x="1324448" y="2079511"/>
                </a:cubicBezTo>
                <a:cubicBezTo>
                  <a:pt x="1810261" y="1954745"/>
                  <a:pt x="2312511" y="1824060"/>
                  <a:pt x="2471963" y="1356119"/>
                </a:cubicBezTo>
                <a:cubicBezTo>
                  <a:pt x="2489760" y="1299873"/>
                  <a:pt x="2503890" y="1242517"/>
                  <a:pt x="2514296" y="1184383"/>
                </a:cubicBezTo>
                <a:cubicBezTo>
                  <a:pt x="2526102" y="1112428"/>
                  <a:pt x="2544464" y="1041715"/>
                  <a:pt x="2569163" y="973121"/>
                </a:cubicBezTo>
                <a:cubicBezTo>
                  <a:pt x="2663794" y="744759"/>
                  <a:pt x="2906536" y="592147"/>
                  <a:pt x="3187464" y="588985"/>
                </a:cubicBezTo>
                <a:cubicBezTo>
                  <a:pt x="3284522" y="592223"/>
                  <a:pt x="3380660" y="608809"/>
                  <a:pt x="3473274" y="638185"/>
                </a:cubicBezTo>
                <a:cubicBezTo>
                  <a:pt x="3609104" y="674771"/>
                  <a:pt x="3737362" y="709060"/>
                  <a:pt x="3857319" y="660409"/>
                </a:cubicBezTo>
                <a:cubicBezTo>
                  <a:pt x="3956596" y="620436"/>
                  <a:pt x="4022378" y="533282"/>
                  <a:pt x="4091777" y="441668"/>
                </a:cubicBezTo>
                <a:cubicBezTo>
                  <a:pt x="4141450" y="368909"/>
                  <a:pt x="4201601" y="303802"/>
                  <a:pt x="4270246" y="248487"/>
                </a:cubicBezTo>
                <a:cubicBezTo>
                  <a:pt x="4392544" y="158918"/>
                  <a:pt x="4517617" y="134912"/>
                  <a:pt x="4643032" y="143356"/>
                </a:cubicBezTo>
                <a:close/>
                <a:moveTo>
                  <a:pt x="4636013" y="1571"/>
                </a:moveTo>
                <a:cubicBezTo>
                  <a:pt x="4765725" y="10127"/>
                  <a:pt x="4895716" y="52245"/>
                  <a:pt x="5023564" y="93804"/>
                </a:cubicBezTo>
                <a:cubicBezTo>
                  <a:pt x="5220834" y="157980"/>
                  <a:pt x="5424753" y="224419"/>
                  <a:pt x="5618859" y="161511"/>
                </a:cubicBezTo>
                <a:cubicBezTo>
                  <a:pt x="6049995" y="24969"/>
                  <a:pt x="6420240" y="-95707"/>
                  <a:pt x="6775664" y="419476"/>
                </a:cubicBezTo>
                <a:cubicBezTo>
                  <a:pt x="6863656" y="554385"/>
                  <a:pt x="6939715" y="696652"/>
                  <a:pt x="7003009" y="844622"/>
                </a:cubicBezTo>
                <a:cubicBezTo>
                  <a:pt x="7044398" y="934070"/>
                  <a:pt x="7086566" y="1026832"/>
                  <a:pt x="7134719" y="1114299"/>
                </a:cubicBezTo>
                <a:cubicBezTo>
                  <a:pt x="7352265" y="1512051"/>
                  <a:pt x="7686508" y="1827254"/>
                  <a:pt x="8043494" y="2115806"/>
                </a:cubicBezTo>
                <a:lnTo>
                  <a:pt x="8168513" y="2213353"/>
                </a:lnTo>
                <a:lnTo>
                  <a:pt x="8168513" y="2275327"/>
                </a:lnTo>
                <a:lnTo>
                  <a:pt x="8008407" y="2150058"/>
                </a:lnTo>
                <a:cubicBezTo>
                  <a:pt x="7648672" y="1858769"/>
                  <a:pt x="7311087" y="1540415"/>
                  <a:pt x="7090721" y="1135116"/>
                </a:cubicBezTo>
                <a:cubicBezTo>
                  <a:pt x="7041794" y="1046283"/>
                  <a:pt x="6999009" y="952771"/>
                  <a:pt x="6957421" y="862744"/>
                </a:cubicBezTo>
                <a:cubicBezTo>
                  <a:pt x="6896792" y="717099"/>
                  <a:pt x="6823324" y="577085"/>
                  <a:pt x="6737936" y="444293"/>
                </a:cubicBezTo>
                <a:cubicBezTo>
                  <a:pt x="6418199" y="-17328"/>
                  <a:pt x="6108143" y="51419"/>
                  <a:pt x="5634474" y="204741"/>
                </a:cubicBezTo>
                <a:cubicBezTo>
                  <a:pt x="5425452" y="271443"/>
                  <a:pt x="5214346" y="202923"/>
                  <a:pt x="5009880" y="136657"/>
                </a:cubicBezTo>
                <a:cubicBezTo>
                  <a:pt x="4882033" y="95101"/>
                  <a:pt x="4757634" y="54638"/>
                  <a:pt x="4636116" y="46127"/>
                </a:cubicBezTo>
                <a:cubicBezTo>
                  <a:pt x="4514598" y="37616"/>
                  <a:pt x="4395961" y="61054"/>
                  <a:pt x="4279633" y="147296"/>
                </a:cubicBezTo>
                <a:cubicBezTo>
                  <a:pt x="4212266" y="202286"/>
                  <a:pt x="4153249" y="266771"/>
                  <a:pt x="4104476" y="338685"/>
                </a:cubicBezTo>
                <a:cubicBezTo>
                  <a:pt x="4031792" y="434998"/>
                  <a:pt x="3956889" y="534935"/>
                  <a:pt x="3840971" y="581244"/>
                </a:cubicBezTo>
                <a:cubicBezTo>
                  <a:pt x="3701907" y="637366"/>
                  <a:pt x="3554776" y="598172"/>
                  <a:pt x="3412509" y="559913"/>
                </a:cubicBezTo>
                <a:cubicBezTo>
                  <a:pt x="3321086" y="530591"/>
                  <a:pt x="3226062" y="513986"/>
                  <a:pt x="3130193" y="510493"/>
                </a:cubicBezTo>
                <a:cubicBezTo>
                  <a:pt x="2871023" y="514643"/>
                  <a:pt x="2647404" y="645877"/>
                  <a:pt x="2548601" y="848147"/>
                </a:cubicBezTo>
                <a:cubicBezTo>
                  <a:pt x="2543268" y="859046"/>
                  <a:pt x="2537795" y="870277"/>
                  <a:pt x="2532462" y="881175"/>
                </a:cubicBezTo>
                <a:cubicBezTo>
                  <a:pt x="2507744" y="949439"/>
                  <a:pt x="2489518" y="1019894"/>
                  <a:pt x="2477988" y="1091647"/>
                </a:cubicBezTo>
                <a:cubicBezTo>
                  <a:pt x="2466923" y="1153504"/>
                  <a:pt x="2451787" y="1214561"/>
                  <a:pt x="2432708" y="1274396"/>
                </a:cubicBezTo>
                <a:cubicBezTo>
                  <a:pt x="2259548" y="1784234"/>
                  <a:pt x="1726926" y="1922683"/>
                  <a:pt x="1211910" y="2056747"/>
                </a:cubicBezTo>
                <a:cubicBezTo>
                  <a:pt x="672136" y="2196991"/>
                  <a:pt x="160969" y="2328125"/>
                  <a:pt x="61394" y="2859493"/>
                </a:cubicBezTo>
                <a:cubicBezTo>
                  <a:pt x="54913" y="2893540"/>
                  <a:pt x="50427" y="2928126"/>
                  <a:pt x="47935" y="2963234"/>
                </a:cubicBezTo>
                <a:lnTo>
                  <a:pt x="47870" y="2967871"/>
                </a:lnTo>
                <a:lnTo>
                  <a:pt x="0" y="2967871"/>
                </a:lnTo>
                <a:lnTo>
                  <a:pt x="132" y="2959882"/>
                </a:lnTo>
                <a:cubicBezTo>
                  <a:pt x="2808" y="2923352"/>
                  <a:pt x="7548" y="2887351"/>
                  <a:pt x="14352" y="2851900"/>
                </a:cubicBezTo>
                <a:cubicBezTo>
                  <a:pt x="120990" y="2293204"/>
                  <a:pt x="668704" y="2150584"/>
                  <a:pt x="1197640" y="2012741"/>
                </a:cubicBezTo>
                <a:cubicBezTo>
                  <a:pt x="1700853" y="1882048"/>
                  <a:pt x="2221478" y="1746396"/>
                  <a:pt x="2386936" y="1260224"/>
                </a:cubicBezTo>
                <a:cubicBezTo>
                  <a:pt x="2405050" y="1202181"/>
                  <a:pt x="2419555" y="1143084"/>
                  <a:pt x="2430343" y="1083296"/>
                </a:cubicBezTo>
                <a:cubicBezTo>
                  <a:pt x="2442882" y="1009011"/>
                  <a:pt x="2462326" y="936073"/>
                  <a:pt x="2488444" y="865419"/>
                </a:cubicBezTo>
                <a:cubicBezTo>
                  <a:pt x="2586102" y="627909"/>
                  <a:pt x="2835799" y="470002"/>
                  <a:pt x="3127938" y="465629"/>
                </a:cubicBezTo>
                <a:cubicBezTo>
                  <a:pt x="3228303" y="468776"/>
                  <a:pt x="3327768" y="485988"/>
                  <a:pt x="3423467" y="516697"/>
                </a:cubicBezTo>
                <a:cubicBezTo>
                  <a:pt x="3564153" y="554215"/>
                  <a:pt x="3697471" y="590021"/>
                  <a:pt x="3822085" y="539775"/>
                </a:cubicBezTo>
                <a:cubicBezTo>
                  <a:pt x="3925402" y="497460"/>
                  <a:pt x="3993462" y="407595"/>
                  <a:pt x="4065341" y="311909"/>
                </a:cubicBezTo>
                <a:cubicBezTo>
                  <a:pt x="4116712" y="236192"/>
                  <a:pt x="4178995" y="168385"/>
                  <a:pt x="4250139" y="110726"/>
                </a:cubicBezTo>
                <a:cubicBezTo>
                  <a:pt x="4376869" y="18027"/>
                  <a:pt x="4506301" y="-6984"/>
                  <a:pt x="4636013" y="1571"/>
                </a:cubicBezTo>
                <a:close/>
              </a:path>
            </a:pathLst>
          </a:custGeom>
          <a:solidFill>
            <a:schemeClr val="bg1">
              <a:alpha val="40000"/>
            </a:schemeClr>
          </a:solidFill>
          <a:ln w="4689"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defRPr lang="nl-NL"/>
            </a:defPPr>
          </a:lstStyle>
          <a:p>
            <a:pPr lvl="0" rtl="0"/>
            <a:endParaRPr lang="nl-NL">
              <a:solidFill>
                <a:schemeClr val="tx1"/>
              </a:solidFill>
            </a:endParaRPr>
          </a:p>
        </p:txBody>
      </p:sp>
      <p:sp>
        <p:nvSpPr>
          <p:cNvPr id="2" name="Titel 1">
            <a:extLst>
              <a:ext uri="{FF2B5EF4-FFF2-40B4-BE49-F238E27FC236}">
                <a16:creationId xmlns:a16="http://schemas.microsoft.com/office/drawing/2014/main" id="{2752AB1E-E888-6FB2-61B7-A09663BC96E6}"/>
              </a:ext>
            </a:extLst>
          </p:cNvPr>
          <p:cNvSpPr>
            <a:spLocks noGrp="1"/>
          </p:cNvSpPr>
          <p:nvPr>
            <p:ph type="title"/>
          </p:nvPr>
        </p:nvSpPr>
        <p:spPr>
          <a:xfrm>
            <a:off x="877824" y="630936"/>
            <a:ext cx="4105656" cy="950976"/>
          </a:xfrm>
          <a:noFill/>
        </p:spPr>
        <p:txBody>
          <a:bodyPr lIns="0" tIns="45720" rIns="0" bIns="45720" rtlCol="0"/>
          <a:lstStyle>
            <a:lvl1pPr>
              <a:lnSpc>
                <a:spcPct val="85000"/>
              </a:lnSpc>
              <a:spcBef>
                <a:spcPts val="1000"/>
              </a:spcBef>
              <a:spcAft>
                <a:spcPts val="1200"/>
              </a:spcAft>
              <a:defRPr lang="nl-NL" sz="3800" cap="all" spc="300" baseline="0">
                <a:solidFill>
                  <a:schemeClr val="bg1"/>
                </a:solidFill>
              </a:defRPr>
            </a:lvl1pPr>
          </a:lstStyle>
          <a:p>
            <a:pPr rtl="0"/>
            <a:r>
              <a:rPr lang="nl-NL"/>
              <a:t>Klik om stijl te bewerken</a:t>
            </a:r>
          </a:p>
        </p:txBody>
      </p:sp>
      <p:sp>
        <p:nvSpPr>
          <p:cNvPr id="3" name="Tijdelijke aanduiding voor voettekst 2">
            <a:extLst>
              <a:ext uri="{FF2B5EF4-FFF2-40B4-BE49-F238E27FC236}">
                <a16:creationId xmlns:a16="http://schemas.microsoft.com/office/drawing/2014/main" id="{0BF62544-4C5B-57DB-0FF0-0396B7858954}"/>
              </a:ext>
            </a:extLst>
          </p:cNvPr>
          <p:cNvSpPr>
            <a:spLocks noGrp="1"/>
          </p:cNvSpPr>
          <p:nvPr>
            <p:ph type="ftr" sz="quarter" idx="10"/>
          </p:nvPr>
        </p:nvSpPr>
        <p:spPr>
          <a:xfrm>
            <a:off x="795528" y="5751576"/>
            <a:ext cx="4956048" cy="722376"/>
          </a:xfrm>
        </p:spPr>
        <p:txBody>
          <a:bodyPr rtlCol="0" anchor="b"/>
          <a:lstStyle>
            <a:defPPr>
              <a:defRPr lang="nl-NL"/>
            </a:defPPr>
          </a:lstStyle>
          <a:p>
            <a:pPr algn="l" rtl="0"/>
            <a:r>
              <a:rPr lang="nl-NL"/>
              <a:t>ALLE HANDEN VAN CONTOSO</a:t>
            </a:r>
          </a:p>
        </p:txBody>
      </p:sp>
      <p:sp>
        <p:nvSpPr>
          <p:cNvPr id="18" name="Tijdelijke aanduiding voor dianummer 3">
            <a:extLst>
              <a:ext uri="{FF2B5EF4-FFF2-40B4-BE49-F238E27FC236}">
                <a16:creationId xmlns:a16="http://schemas.microsoft.com/office/drawing/2014/main" id="{DD6180F5-676B-8822-B3F2-EE487F27CFFF}"/>
              </a:ext>
            </a:extLst>
          </p:cNvPr>
          <p:cNvSpPr>
            <a:spLocks noGrp="1"/>
          </p:cNvSpPr>
          <p:nvPr>
            <p:ph type="sldNum" sz="quarter" idx="11"/>
          </p:nvPr>
        </p:nvSpPr>
        <p:spPr>
          <a:xfrm>
            <a:off x="1" y="5751576"/>
            <a:ext cx="758952" cy="722376"/>
          </a:xfrm>
        </p:spPr>
        <p:txBody>
          <a:bodyPr rtlCol="0"/>
          <a:lstStyle>
            <a:defPPr>
              <a:defRPr lang="nl-NL"/>
            </a:defPPr>
          </a:lstStyle>
          <a:p>
            <a:pPr rtl="0"/>
            <a:fld id="{5D9ACC8A-FA13-47DD-9722-0749C5E70D5A}" type="slidenum">
              <a:rPr lang="nl-NL" smtClean="0"/>
              <a:pPr rtl="0"/>
              <a:t>‹nr.›</a:t>
            </a:fld>
            <a:endParaRPr lang="nl-NL"/>
          </a:p>
        </p:txBody>
      </p:sp>
      <p:sp>
        <p:nvSpPr>
          <p:cNvPr id="4" name="Tijdelijke aanduiding voor inhoud 3">
            <a:extLst>
              <a:ext uri="{FF2B5EF4-FFF2-40B4-BE49-F238E27FC236}">
                <a16:creationId xmlns:a16="http://schemas.microsoft.com/office/drawing/2014/main" id="{95D959CC-9609-FA39-EB07-B0CD25EDEAF5}"/>
              </a:ext>
            </a:extLst>
          </p:cNvPr>
          <p:cNvSpPr>
            <a:spLocks noGrp="1"/>
          </p:cNvSpPr>
          <p:nvPr>
            <p:ph sz="half" idx="2"/>
          </p:nvPr>
        </p:nvSpPr>
        <p:spPr>
          <a:xfrm>
            <a:off x="2322576" y="2112264"/>
            <a:ext cx="2898648" cy="1225296"/>
          </a:xfrm>
          <a:noFill/>
        </p:spPr>
        <p:txBody>
          <a:bodyPr lIns="0" tIns="0" rIns="0" bIns="0" rtlCol="0"/>
          <a:lstStyle>
            <a:lvl1pPr marL="285750" indent="-285750">
              <a:spcBef>
                <a:spcPts val="400"/>
              </a:spcBef>
              <a:spcAft>
                <a:spcPts val="0"/>
              </a:spcAft>
              <a:buFont typeface="Courier New" panose="02070309020205020404" pitchFamily="49" charset="0"/>
              <a:buChar char="o"/>
              <a:defRPr lang="nl-NL" sz="1400">
                <a:solidFill>
                  <a:schemeClr val="bg1"/>
                </a:solidFill>
              </a:defRPr>
            </a:lvl1pPr>
          </a:lstStyle>
          <a:p>
            <a:pPr lvl="0" rtl="0"/>
            <a:r>
              <a:rPr lang="nl-NL"/>
              <a:t>Klikken om de tekststijl van het model te bewerken</a:t>
            </a:r>
          </a:p>
        </p:txBody>
      </p:sp>
      <p:sp>
        <p:nvSpPr>
          <p:cNvPr id="5" name="Tijdelijke aanduiding voor inhoud 3">
            <a:extLst>
              <a:ext uri="{FF2B5EF4-FFF2-40B4-BE49-F238E27FC236}">
                <a16:creationId xmlns:a16="http://schemas.microsoft.com/office/drawing/2014/main" id="{689DA539-740E-3600-3C24-D29326CF97C4}"/>
              </a:ext>
            </a:extLst>
          </p:cNvPr>
          <p:cNvSpPr>
            <a:spLocks noGrp="1"/>
          </p:cNvSpPr>
          <p:nvPr>
            <p:ph sz="half" idx="13"/>
          </p:nvPr>
        </p:nvSpPr>
        <p:spPr>
          <a:xfrm>
            <a:off x="2322576" y="3584448"/>
            <a:ext cx="2898648" cy="1225296"/>
          </a:xfrm>
          <a:noFill/>
        </p:spPr>
        <p:txBody>
          <a:bodyPr lIns="0" tIns="0" rIns="0" bIns="0" rtlCol="0"/>
          <a:lstStyle>
            <a:lvl1pPr marL="285750" indent="-285750">
              <a:spcBef>
                <a:spcPts val="400"/>
              </a:spcBef>
              <a:spcAft>
                <a:spcPts val="0"/>
              </a:spcAft>
              <a:buFont typeface="Courier New" panose="02070309020205020404" pitchFamily="49" charset="0"/>
              <a:buChar char="o"/>
              <a:defRPr lang="nl-NL" sz="1400">
                <a:solidFill>
                  <a:schemeClr val="bg1"/>
                </a:solidFill>
              </a:defRPr>
            </a:lvl1pPr>
          </a:lstStyle>
          <a:p>
            <a:pPr lvl="0" rtl="0"/>
            <a:r>
              <a:rPr lang="nl-NL"/>
              <a:t>Klikken om de tekststijl van het model te bewerken</a:t>
            </a:r>
          </a:p>
        </p:txBody>
      </p:sp>
      <p:sp>
        <p:nvSpPr>
          <p:cNvPr id="6" name="Tijdelijke aanduiding voor inhoud 3">
            <a:extLst>
              <a:ext uri="{FF2B5EF4-FFF2-40B4-BE49-F238E27FC236}">
                <a16:creationId xmlns:a16="http://schemas.microsoft.com/office/drawing/2014/main" id="{689D582B-B407-523F-040C-75722FACDDD9}"/>
              </a:ext>
            </a:extLst>
          </p:cNvPr>
          <p:cNvSpPr>
            <a:spLocks noGrp="1"/>
          </p:cNvSpPr>
          <p:nvPr>
            <p:ph sz="half" idx="14"/>
          </p:nvPr>
        </p:nvSpPr>
        <p:spPr>
          <a:xfrm>
            <a:off x="2322576" y="5056632"/>
            <a:ext cx="2898648" cy="1225296"/>
          </a:xfrm>
          <a:noFill/>
        </p:spPr>
        <p:txBody>
          <a:bodyPr lIns="0" tIns="0" rIns="0" bIns="0" rtlCol="0"/>
          <a:lstStyle>
            <a:lvl1pPr marL="285750" indent="-285750">
              <a:spcBef>
                <a:spcPts val="400"/>
              </a:spcBef>
              <a:spcAft>
                <a:spcPts val="0"/>
              </a:spcAft>
              <a:buFont typeface="Courier New" panose="02070309020205020404" pitchFamily="49" charset="0"/>
              <a:buChar char="o"/>
              <a:defRPr lang="nl-NL" sz="1400">
                <a:solidFill>
                  <a:schemeClr val="bg1"/>
                </a:solidFill>
              </a:defRPr>
            </a:lvl1pPr>
          </a:lstStyle>
          <a:p>
            <a:pPr lvl="0" rtl="0"/>
            <a:r>
              <a:rPr lang="nl-NL"/>
              <a:t>Klikken om de tekststijl van het model te bewerken</a:t>
            </a:r>
          </a:p>
        </p:txBody>
      </p:sp>
      <p:sp>
        <p:nvSpPr>
          <p:cNvPr id="7" name="Tijdelijke aanduiding voor tekst 14">
            <a:extLst>
              <a:ext uri="{FF2B5EF4-FFF2-40B4-BE49-F238E27FC236}">
                <a16:creationId xmlns:a16="http://schemas.microsoft.com/office/drawing/2014/main" id="{9B456C8F-1627-64E9-B2A5-05C387DC7596}"/>
              </a:ext>
            </a:extLst>
          </p:cNvPr>
          <p:cNvSpPr>
            <a:spLocks noGrp="1"/>
          </p:cNvSpPr>
          <p:nvPr>
            <p:ph type="body" sz="quarter" idx="16"/>
          </p:nvPr>
        </p:nvSpPr>
        <p:spPr>
          <a:xfrm>
            <a:off x="886968" y="2112264"/>
            <a:ext cx="1435608" cy="411480"/>
          </a:xfrm>
          <a:noFill/>
        </p:spPr>
        <p:txBody>
          <a:bodyPr lIns="0" tIns="0" rIns="0" bIns="0" rtlCol="0" anchor="t"/>
          <a:lstStyle>
            <a:lvl1pPr algn="l">
              <a:defRPr lang="nl-NL" sz="1800" b="1">
                <a:solidFill>
                  <a:schemeClr val="bg1"/>
                </a:solidFill>
              </a:defRPr>
            </a:lvl1pPr>
          </a:lstStyle>
          <a:p>
            <a:pPr lvl="0" rtl="0"/>
            <a:r>
              <a:rPr lang="nl-NL"/>
              <a:t>Klikken om de tekststijl van het model te bewerken</a:t>
            </a:r>
          </a:p>
        </p:txBody>
      </p:sp>
      <p:sp>
        <p:nvSpPr>
          <p:cNvPr id="9" name="Tijdelijke aanduiding voor tekst 14">
            <a:extLst>
              <a:ext uri="{FF2B5EF4-FFF2-40B4-BE49-F238E27FC236}">
                <a16:creationId xmlns:a16="http://schemas.microsoft.com/office/drawing/2014/main" id="{6EAE6639-81CB-C9AD-709B-2AB09DE366F0}"/>
              </a:ext>
            </a:extLst>
          </p:cNvPr>
          <p:cNvSpPr>
            <a:spLocks noGrp="1"/>
          </p:cNvSpPr>
          <p:nvPr>
            <p:ph type="body" sz="quarter" idx="17"/>
          </p:nvPr>
        </p:nvSpPr>
        <p:spPr>
          <a:xfrm>
            <a:off x="886968" y="3584448"/>
            <a:ext cx="1435608" cy="411480"/>
          </a:xfrm>
          <a:noFill/>
        </p:spPr>
        <p:txBody>
          <a:bodyPr lIns="0" tIns="0" rIns="0" bIns="0" rtlCol="0" anchor="t"/>
          <a:lstStyle>
            <a:lvl1pPr algn="l">
              <a:defRPr lang="nl-NL" sz="1800" b="1">
                <a:solidFill>
                  <a:schemeClr val="bg1"/>
                </a:solidFill>
              </a:defRPr>
            </a:lvl1pPr>
          </a:lstStyle>
          <a:p>
            <a:pPr lvl="0" rtl="0"/>
            <a:r>
              <a:rPr lang="nl-NL"/>
              <a:t>Klikken om de tekststijl van het model te bewerken</a:t>
            </a:r>
          </a:p>
        </p:txBody>
      </p:sp>
      <p:sp>
        <p:nvSpPr>
          <p:cNvPr id="10" name="Tijdelijke aanduiding voor tekst 14">
            <a:extLst>
              <a:ext uri="{FF2B5EF4-FFF2-40B4-BE49-F238E27FC236}">
                <a16:creationId xmlns:a16="http://schemas.microsoft.com/office/drawing/2014/main" id="{1D91D6CA-8B26-D321-D5DD-D90B485A1AC3}"/>
              </a:ext>
            </a:extLst>
          </p:cNvPr>
          <p:cNvSpPr>
            <a:spLocks noGrp="1"/>
          </p:cNvSpPr>
          <p:nvPr>
            <p:ph type="body" sz="quarter" idx="18"/>
          </p:nvPr>
        </p:nvSpPr>
        <p:spPr>
          <a:xfrm>
            <a:off x="886968" y="5056632"/>
            <a:ext cx="1435608" cy="411480"/>
          </a:xfrm>
          <a:noFill/>
        </p:spPr>
        <p:txBody>
          <a:bodyPr lIns="0" tIns="0" rIns="0" bIns="0" rtlCol="0" anchor="t"/>
          <a:lstStyle>
            <a:lvl1pPr algn="l">
              <a:defRPr lang="nl-NL" sz="1800" b="1">
                <a:solidFill>
                  <a:schemeClr val="bg1"/>
                </a:solidFill>
              </a:defRPr>
            </a:lvl1pPr>
          </a:lstStyle>
          <a:p>
            <a:pPr lvl="0" rtl="0"/>
            <a:r>
              <a:rPr lang="nl-NL"/>
              <a:t>Klikken om de tekststijl van het model te bewerken</a:t>
            </a:r>
          </a:p>
        </p:txBody>
      </p:sp>
    </p:spTree>
    <p:extLst>
      <p:ext uri="{BB962C8B-B14F-4D97-AF65-F5344CB8AC3E}">
        <p14:creationId xmlns:p14="http://schemas.microsoft.com/office/powerpoint/2010/main" val="141197609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54C1CAE6-2FF6-5A41-4A3C-DA54B9D3336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a:t>Klik om stijl te bewerken</a:t>
            </a:r>
          </a:p>
        </p:txBody>
      </p:sp>
      <p:sp>
        <p:nvSpPr>
          <p:cNvPr id="3" name="Tijdelijke aanduiding voor tekst 2">
            <a:extLst>
              <a:ext uri="{FF2B5EF4-FFF2-40B4-BE49-F238E27FC236}">
                <a16:creationId xmlns:a16="http://schemas.microsoft.com/office/drawing/2014/main" id="{FB450364-3261-FD53-D5AE-2E0945B82F5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p>
        </p:txBody>
      </p:sp>
      <p:sp>
        <p:nvSpPr>
          <p:cNvPr id="4" name="Tijdelijke aanduiding voor datum 3">
            <a:extLst>
              <a:ext uri="{FF2B5EF4-FFF2-40B4-BE49-F238E27FC236}">
                <a16:creationId xmlns:a16="http://schemas.microsoft.com/office/drawing/2014/main" id="{54A7D164-875B-F943-FEFC-75463BC29A3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4BBABFDF-2CF7-4E17-A88A-E3FB4594DDDF}" type="datetimeFigureOut">
              <a:rPr lang="nl-NL" smtClean="0"/>
              <a:t>18-9-2026</a:t>
            </a:fld>
            <a:endParaRPr lang="nl-NL"/>
          </a:p>
        </p:txBody>
      </p:sp>
      <p:sp>
        <p:nvSpPr>
          <p:cNvPr id="5" name="Tijdelijke aanduiding voor voettekst 4">
            <a:extLst>
              <a:ext uri="{FF2B5EF4-FFF2-40B4-BE49-F238E27FC236}">
                <a16:creationId xmlns:a16="http://schemas.microsoft.com/office/drawing/2014/main" id="{E86DA180-DBBA-E81B-73C0-F406AE0D964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nl-NL"/>
          </a:p>
        </p:txBody>
      </p:sp>
      <p:sp>
        <p:nvSpPr>
          <p:cNvPr id="6" name="Tijdelijke aanduiding voor dianummer 5">
            <a:extLst>
              <a:ext uri="{FF2B5EF4-FFF2-40B4-BE49-F238E27FC236}">
                <a16:creationId xmlns:a16="http://schemas.microsoft.com/office/drawing/2014/main" id="{70DFC4F1-88B4-02B4-68EF-416C3881C1C1}"/>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B9AA789A-B4E4-4DC7-A3DC-3756FDE961F8}" type="slidenum">
              <a:rPr lang="nl-NL" smtClean="0"/>
              <a:t>‹nr.›</a:t>
            </a:fld>
            <a:endParaRPr lang="nl-NL"/>
          </a:p>
        </p:txBody>
      </p:sp>
    </p:spTree>
    <p:extLst>
      <p:ext uri="{BB962C8B-B14F-4D97-AF65-F5344CB8AC3E}">
        <p14:creationId xmlns:p14="http://schemas.microsoft.com/office/powerpoint/2010/main" val="202094194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7.xml"/><Relationship Id="rId5" Type="http://schemas.openxmlformats.org/officeDocument/2006/relationships/image" Target="../media/image4.jpe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png"/><Relationship Id="rId1" Type="http://schemas.openxmlformats.org/officeDocument/2006/relationships/slideLayout" Target="../slideLayouts/slideLayout7.xml"/><Relationship Id="rId5" Type="http://schemas.openxmlformats.org/officeDocument/2006/relationships/image" Target="../media/image4.jpeg"/><Relationship Id="rId4" Type="http://schemas.openxmlformats.org/officeDocument/2006/relationships/image" Target="../media/image6.png"/></Relationships>
</file>

<file path=ppt/slides/_rels/slide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hyperlink" Target="http://www.youtube.com/watch?v=NTp3nQgQkHg" TargetMode="External"/><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image" Target="../media/image8.jpe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Communicatie – OBS Stap Voor Stap">
            <a:extLst>
              <a:ext uri="{FF2B5EF4-FFF2-40B4-BE49-F238E27FC236}">
                <a16:creationId xmlns:a16="http://schemas.microsoft.com/office/drawing/2014/main" id="{4471C3E6-2925-8C2D-5074-21F2021573FE}"/>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8016733" y="317485"/>
            <a:ext cx="3755941" cy="3183748"/>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Zo hou je de motivatie vast: autonomie, competentie en verbondenheid |  TrainTool">
            <a:extLst>
              <a:ext uri="{FF2B5EF4-FFF2-40B4-BE49-F238E27FC236}">
                <a16:creationId xmlns:a16="http://schemas.microsoft.com/office/drawing/2014/main" id="{0502B4BC-CCB4-D720-73FA-5A0552393B1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1980" t="1189" r="20383" b="-496"/>
          <a:stretch/>
        </p:blipFill>
        <p:spPr bwMode="auto">
          <a:xfrm>
            <a:off x="587341" y="2692801"/>
            <a:ext cx="3148234" cy="2829689"/>
          </a:xfrm>
          <a:prstGeom prst="rect">
            <a:avLst/>
          </a:prstGeom>
          <a:noFill/>
          <a:extLst>
            <a:ext uri="{909E8E84-426E-40DD-AFC4-6F175D3DCCD1}">
              <a14:hiddenFill xmlns:a14="http://schemas.microsoft.com/office/drawing/2010/main">
                <a:solidFill>
                  <a:srgbClr val="FFFFFF"/>
                </a:solidFill>
              </a14:hiddenFill>
            </a:ext>
          </a:extLst>
        </p:spPr>
      </p:pic>
      <p:pic>
        <p:nvPicPr>
          <p:cNvPr id="6" name="Afbeelding 5">
            <a:extLst>
              <a:ext uri="{FF2B5EF4-FFF2-40B4-BE49-F238E27FC236}">
                <a16:creationId xmlns:a16="http://schemas.microsoft.com/office/drawing/2014/main" id="{87123A45-781A-DC28-64F2-4CE3007C05B8}"/>
              </a:ext>
            </a:extLst>
          </p:cNvPr>
          <p:cNvPicPr>
            <a:picLocks noChangeAspect="1"/>
          </p:cNvPicPr>
          <p:nvPr/>
        </p:nvPicPr>
        <p:blipFill>
          <a:blip r:embed="rId4"/>
          <a:stretch>
            <a:fillRect/>
          </a:stretch>
        </p:blipFill>
        <p:spPr>
          <a:xfrm>
            <a:off x="5424256" y="3429000"/>
            <a:ext cx="3686175" cy="1000125"/>
          </a:xfrm>
          <a:prstGeom prst="rect">
            <a:avLst/>
          </a:prstGeom>
        </p:spPr>
      </p:pic>
      <p:pic>
        <p:nvPicPr>
          <p:cNvPr id="7" name="Afbeelding 6">
            <a:extLst>
              <a:ext uri="{FF2B5EF4-FFF2-40B4-BE49-F238E27FC236}">
                <a16:creationId xmlns:a16="http://schemas.microsoft.com/office/drawing/2014/main" id="{236F7E1C-8057-F95D-EA53-6CE1065C5C8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bwMode="auto">
          <a:xfrm>
            <a:off x="643326" y="646327"/>
            <a:ext cx="4563941" cy="1620198"/>
          </a:xfrm>
          <a:prstGeom prst="rect">
            <a:avLst/>
          </a:prstGeom>
          <a:noFill/>
        </p:spPr>
      </p:pic>
      <p:sp>
        <p:nvSpPr>
          <p:cNvPr id="8" name="Tekstvak 7">
            <a:extLst>
              <a:ext uri="{FF2B5EF4-FFF2-40B4-BE49-F238E27FC236}">
                <a16:creationId xmlns:a16="http://schemas.microsoft.com/office/drawing/2014/main" id="{78C82B6F-B362-C463-33EF-1E179A2695FE}"/>
              </a:ext>
            </a:extLst>
          </p:cNvPr>
          <p:cNvSpPr txBox="1"/>
          <p:nvPr/>
        </p:nvSpPr>
        <p:spPr>
          <a:xfrm>
            <a:off x="5468293" y="778777"/>
            <a:ext cx="1584088" cy="1477328"/>
          </a:xfrm>
          <a:prstGeom prst="rect">
            <a:avLst/>
          </a:prstGeom>
          <a:noFill/>
        </p:spPr>
        <p:txBody>
          <a:bodyPr wrap="none" rtlCol="0">
            <a:spAutoFit/>
          </a:bodyPr>
          <a:lstStyle/>
          <a:p>
            <a:r>
              <a:rPr lang="nl-NL">
                <a:solidFill>
                  <a:schemeClr val="accent4">
                    <a:lumMod val="50000"/>
                  </a:schemeClr>
                </a:solidFill>
              </a:rPr>
              <a:t>Humor</a:t>
            </a:r>
          </a:p>
          <a:p>
            <a:r>
              <a:rPr lang="nl-NL">
                <a:solidFill>
                  <a:schemeClr val="accent4">
                    <a:lumMod val="50000"/>
                  </a:schemeClr>
                </a:solidFill>
              </a:rPr>
              <a:t>Communicatie</a:t>
            </a:r>
          </a:p>
          <a:p>
            <a:r>
              <a:rPr lang="nl-NL">
                <a:solidFill>
                  <a:schemeClr val="accent4">
                    <a:lumMod val="50000"/>
                  </a:schemeClr>
                </a:solidFill>
              </a:rPr>
              <a:t>Veiligheid</a:t>
            </a:r>
          </a:p>
          <a:p>
            <a:r>
              <a:rPr lang="nl-NL">
                <a:solidFill>
                  <a:schemeClr val="accent4">
                    <a:lumMod val="50000"/>
                  </a:schemeClr>
                </a:solidFill>
              </a:rPr>
              <a:t>Verbinding</a:t>
            </a:r>
          </a:p>
          <a:p>
            <a:r>
              <a:rPr lang="nl-NL">
                <a:solidFill>
                  <a:schemeClr val="accent4">
                    <a:lumMod val="50000"/>
                  </a:schemeClr>
                </a:solidFill>
              </a:rPr>
              <a:t>Respect</a:t>
            </a:r>
          </a:p>
        </p:txBody>
      </p:sp>
      <p:sp>
        <p:nvSpPr>
          <p:cNvPr id="9" name="Tekstvak 8">
            <a:extLst>
              <a:ext uri="{FF2B5EF4-FFF2-40B4-BE49-F238E27FC236}">
                <a16:creationId xmlns:a16="http://schemas.microsoft.com/office/drawing/2014/main" id="{46F92776-6399-2D53-EFBB-1E58885C0339}"/>
              </a:ext>
            </a:extLst>
          </p:cNvPr>
          <p:cNvSpPr txBox="1"/>
          <p:nvPr/>
        </p:nvSpPr>
        <p:spPr>
          <a:xfrm>
            <a:off x="6442364" y="4599160"/>
            <a:ext cx="1615220" cy="923330"/>
          </a:xfrm>
          <a:prstGeom prst="rect">
            <a:avLst/>
          </a:prstGeom>
          <a:noFill/>
        </p:spPr>
        <p:txBody>
          <a:bodyPr wrap="square" rtlCol="0">
            <a:spAutoFit/>
          </a:bodyPr>
          <a:lstStyle/>
          <a:p>
            <a:r>
              <a:rPr lang="nl-NL"/>
              <a:t>Ubuntu</a:t>
            </a:r>
          </a:p>
          <a:p>
            <a:r>
              <a:rPr lang="nl-NL" err="1"/>
              <a:t>Positiviteit</a:t>
            </a:r>
            <a:endParaRPr lang="nl-NL"/>
          </a:p>
          <a:p>
            <a:r>
              <a:rPr lang="nl-NL"/>
              <a:t>Veerkracht</a:t>
            </a:r>
          </a:p>
        </p:txBody>
      </p:sp>
      <p:sp>
        <p:nvSpPr>
          <p:cNvPr id="12" name="Tekstvak 11">
            <a:extLst>
              <a:ext uri="{FF2B5EF4-FFF2-40B4-BE49-F238E27FC236}">
                <a16:creationId xmlns:a16="http://schemas.microsoft.com/office/drawing/2014/main" id="{E8570541-9613-3100-31E7-3DCB6EB56928}"/>
              </a:ext>
            </a:extLst>
          </p:cNvPr>
          <p:cNvSpPr txBox="1"/>
          <p:nvPr/>
        </p:nvSpPr>
        <p:spPr>
          <a:xfrm>
            <a:off x="941560" y="5948766"/>
            <a:ext cx="10646875" cy="369332"/>
          </a:xfrm>
          <a:prstGeom prst="rect">
            <a:avLst/>
          </a:prstGeom>
          <a:noFill/>
        </p:spPr>
        <p:txBody>
          <a:bodyPr wrap="square">
            <a:spAutoFit/>
          </a:bodyPr>
          <a:lstStyle/>
          <a:p>
            <a:r>
              <a:rPr lang="nl-NL">
                <a:latin typeface="Lucida Handwriting" panose="03010101010101010101" pitchFamily="66" charset="0"/>
              </a:rPr>
              <a:t>Samen groeien in harmonie met ieders unieke talenten en uitdagingen</a:t>
            </a:r>
          </a:p>
        </p:txBody>
      </p:sp>
    </p:spTree>
    <p:extLst>
      <p:ext uri="{BB962C8B-B14F-4D97-AF65-F5344CB8AC3E}">
        <p14:creationId xmlns:p14="http://schemas.microsoft.com/office/powerpoint/2010/main" val="348674915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Afbeelding 5">
            <a:extLst>
              <a:ext uri="{FF2B5EF4-FFF2-40B4-BE49-F238E27FC236}">
                <a16:creationId xmlns:a16="http://schemas.microsoft.com/office/drawing/2014/main" id="{87123A45-781A-DC28-64F2-4CE3007C05B8}"/>
              </a:ext>
            </a:extLst>
          </p:cNvPr>
          <p:cNvPicPr>
            <a:picLocks noChangeAspect="1"/>
          </p:cNvPicPr>
          <p:nvPr/>
        </p:nvPicPr>
        <p:blipFill>
          <a:blip r:embed="rId2"/>
          <a:stretch>
            <a:fillRect/>
          </a:stretch>
        </p:blipFill>
        <p:spPr>
          <a:xfrm>
            <a:off x="5504610" y="3579720"/>
            <a:ext cx="2830282" cy="767906"/>
          </a:xfrm>
          <a:prstGeom prst="rect">
            <a:avLst/>
          </a:prstGeom>
        </p:spPr>
      </p:pic>
      <p:sp>
        <p:nvSpPr>
          <p:cNvPr id="8" name="Tekstvak 7">
            <a:extLst>
              <a:ext uri="{FF2B5EF4-FFF2-40B4-BE49-F238E27FC236}">
                <a16:creationId xmlns:a16="http://schemas.microsoft.com/office/drawing/2014/main" id="{78C82B6F-B362-C463-33EF-1E179A2695FE}"/>
              </a:ext>
            </a:extLst>
          </p:cNvPr>
          <p:cNvSpPr txBox="1"/>
          <p:nvPr/>
        </p:nvSpPr>
        <p:spPr>
          <a:xfrm>
            <a:off x="5468293" y="778777"/>
            <a:ext cx="1800301" cy="1477328"/>
          </a:xfrm>
          <a:prstGeom prst="rect">
            <a:avLst/>
          </a:prstGeom>
          <a:noFill/>
        </p:spPr>
        <p:txBody>
          <a:bodyPr wrap="none" rtlCol="0">
            <a:spAutoFit/>
          </a:bodyPr>
          <a:lstStyle/>
          <a:p>
            <a:r>
              <a:rPr lang="nl-NL" dirty="0">
                <a:solidFill>
                  <a:schemeClr val="accent4">
                    <a:lumMod val="50000"/>
                  </a:schemeClr>
                </a:solidFill>
              </a:rPr>
              <a:t>Humor</a:t>
            </a:r>
          </a:p>
          <a:p>
            <a:r>
              <a:rPr lang="nl-NL" dirty="0">
                <a:solidFill>
                  <a:schemeClr val="accent4">
                    <a:lumMod val="50000"/>
                  </a:schemeClr>
                </a:solidFill>
              </a:rPr>
              <a:t>Communication</a:t>
            </a:r>
          </a:p>
          <a:p>
            <a:r>
              <a:rPr lang="nl-NL" dirty="0">
                <a:solidFill>
                  <a:schemeClr val="accent4">
                    <a:lumMod val="50000"/>
                  </a:schemeClr>
                </a:solidFill>
              </a:rPr>
              <a:t>Safety</a:t>
            </a:r>
          </a:p>
          <a:p>
            <a:r>
              <a:rPr lang="nl-NL" dirty="0">
                <a:solidFill>
                  <a:schemeClr val="accent4">
                    <a:lumMod val="50000"/>
                  </a:schemeClr>
                </a:solidFill>
              </a:rPr>
              <a:t>Connection</a:t>
            </a:r>
          </a:p>
          <a:p>
            <a:r>
              <a:rPr lang="nl-NL" dirty="0">
                <a:solidFill>
                  <a:schemeClr val="accent4">
                    <a:lumMod val="50000"/>
                  </a:schemeClr>
                </a:solidFill>
              </a:rPr>
              <a:t>Respect</a:t>
            </a:r>
          </a:p>
        </p:txBody>
      </p:sp>
      <p:sp>
        <p:nvSpPr>
          <p:cNvPr id="9" name="Tekstvak 8">
            <a:extLst>
              <a:ext uri="{FF2B5EF4-FFF2-40B4-BE49-F238E27FC236}">
                <a16:creationId xmlns:a16="http://schemas.microsoft.com/office/drawing/2014/main" id="{46F92776-6399-2D53-EFBB-1E58885C0339}"/>
              </a:ext>
            </a:extLst>
          </p:cNvPr>
          <p:cNvSpPr txBox="1"/>
          <p:nvPr/>
        </p:nvSpPr>
        <p:spPr>
          <a:xfrm>
            <a:off x="6442364" y="4599160"/>
            <a:ext cx="1615220" cy="923330"/>
          </a:xfrm>
          <a:prstGeom prst="rect">
            <a:avLst/>
          </a:prstGeom>
          <a:noFill/>
        </p:spPr>
        <p:txBody>
          <a:bodyPr wrap="square" rtlCol="0">
            <a:spAutoFit/>
          </a:bodyPr>
          <a:lstStyle/>
          <a:p>
            <a:r>
              <a:rPr lang="nl-NL" dirty="0"/>
              <a:t>Ubuntu</a:t>
            </a:r>
          </a:p>
          <a:p>
            <a:r>
              <a:rPr lang="nl-NL" dirty="0" err="1"/>
              <a:t>Positivity</a:t>
            </a:r>
            <a:endParaRPr lang="nl-NL" dirty="0"/>
          </a:p>
          <a:p>
            <a:r>
              <a:rPr lang="nl-NL" dirty="0" err="1"/>
              <a:t>Resilience</a:t>
            </a:r>
            <a:endParaRPr lang="nl-NL" dirty="0"/>
          </a:p>
        </p:txBody>
      </p:sp>
      <p:sp>
        <p:nvSpPr>
          <p:cNvPr id="12" name="Tekstvak 11">
            <a:extLst>
              <a:ext uri="{FF2B5EF4-FFF2-40B4-BE49-F238E27FC236}">
                <a16:creationId xmlns:a16="http://schemas.microsoft.com/office/drawing/2014/main" id="{E8570541-9613-3100-31E7-3DCB6EB56928}"/>
              </a:ext>
            </a:extLst>
          </p:cNvPr>
          <p:cNvSpPr txBox="1"/>
          <p:nvPr/>
        </p:nvSpPr>
        <p:spPr>
          <a:xfrm>
            <a:off x="941560" y="5948766"/>
            <a:ext cx="10646875" cy="369332"/>
          </a:xfrm>
          <a:prstGeom prst="rect">
            <a:avLst/>
          </a:prstGeom>
          <a:noFill/>
        </p:spPr>
        <p:txBody>
          <a:bodyPr wrap="square">
            <a:spAutoFit/>
          </a:bodyPr>
          <a:lstStyle/>
          <a:p>
            <a:r>
              <a:rPr lang="nl-NL" dirty="0" err="1">
                <a:latin typeface="Lucida Handwriting" panose="03010101010101010101" pitchFamily="66" charset="0"/>
              </a:rPr>
              <a:t>Growing</a:t>
            </a:r>
            <a:r>
              <a:rPr lang="nl-NL" dirty="0">
                <a:latin typeface="Lucida Handwriting" panose="03010101010101010101" pitchFamily="66" charset="0"/>
              </a:rPr>
              <a:t> </a:t>
            </a:r>
            <a:r>
              <a:rPr lang="nl-NL" dirty="0" err="1">
                <a:latin typeface="Lucida Handwriting" panose="03010101010101010101" pitchFamily="66" charset="0"/>
              </a:rPr>
              <a:t>together</a:t>
            </a:r>
            <a:r>
              <a:rPr lang="nl-NL" dirty="0">
                <a:latin typeface="Lucida Handwriting" panose="03010101010101010101" pitchFamily="66" charset="0"/>
              </a:rPr>
              <a:t> in harmony </a:t>
            </a:r>
            <a:r>
              <a:rPr lang="nl-NL" dirty="0" err="1">
                <a:latin typeface="Lucida Handwriting" panose="03010101010101010101" pitchFamily="66" charset="0"/>
              </a:rPr>
              <a:t>with</a:t>
            </a:r>
            <a:r>
              <a:rPr lang="nl-NL" dirty="0">
                <a:latin typeface="Lucida Handwriting" panose="03010101010101010101" pitchFamily="66" charset="0"/>
              </a:rPr>
              <a:t> </a:t>
            </a:r>
            <a:r>
              <a:rPr lang="nl-NL" dirty="0" err="1">
                <a:latin typeface="Lucida Handwriting" panose="03010101010101010101" pitchFamily="66" charset="0"/>
              </a:rPr>
              <a:t>everyone’s</a:t>
            </a:r>
            <a:r>
              <a:rPr lang="nl-NL" dirty="0">
                <a:latin typeface="Lucida Handwriting" panose="03010101010101010101" pitchFamily="66" charset="0"/>
              </a:rPr>
              <a:t> </a:t>
            </a:r>
            <a:r>
              <a:rPr lang="nl-NL" dirty="0" err="1">
                <a:latin typeface="Lucida Handwriting" panose="03010101010101010101" pitchFamily="66" charset="0"/>
              </a:rPr>
              <a:t>unique</a:t>
            </a:r>
            <a:r>
              <a:rPr lang="nl-NL" dirty="0">
                <a:latin typeface="Lucida Handwriting" panose="03010101010101010101" pitchFamily="66" charset="0"/>
              </a:rPr>
              <a:t> </a:t>
            </a:r>
            <a:r>
              <a:rPr lang="nl-NL" dirty="0" err="1">
                <a:latin typeface="Lucida Handwriting" panose="03010101010101010101" pitchFamily="66" charset="0"/>
              </a:rPr>
              <a:t>talents</a:t>
            </a:r>
            <a:r>
              <a:rPr lang="nl-NL" dirty="0">
                <a:latin typeface="Lucida Handwriting" panose="03010101010101010101" pitchFamily="66" charset="0"/>
              </a:rPr>
              <a:t> </a:t>
            </a:r>
            <a:r>
              <a:rPr lang="nl-NL" dirty="0" err="1">
                <a:latin typeface="Lucida Handwriting" panose="03010101010101010101" pitchFamily="66" charset="0"/>
              </a:rPr>
              <a:t>and</a:t>
            </a:r>
            <a:r>
              <a:rPr lang="nl-NL" dirty="0">
                <a:latin typeface="Lucida Handwriting" panose="03010101010101010101" pitchFamily="66" charset="0"/>
              </a:rPr>
              <a:t> </a:t>
            </a:r>
            <a:r>
              <a:rPr lang="nl-NL" dirty="0" err="1">
                <a:latin typeface="Lucida Handwriting" panose="03010101010101010101" pitchFamily="66" charset="0"/>
              </a:rPr>
              <a:t>challenges</a:t>
            </a:r>
            <a:endParaRPr lang="nl-NL" dirty="0">
              <a:latin typeface="Lucida Handwriting" panose="03010101010101010101" pitchFamily="66" charset="0"/>
            </a:endParaRPr>
          </a:p>
        </p:txBody>
      </p:sp>
      <p:pic>
        <p:nvPicPr>
          <p:cNvPr id="16" name="Afbeelding 15">
            <a:extLst>
              <a:ext uri="{FF2B5EF4-FFF2-40B4-BE49-F238E27FC236}">
                <a16:creationId xmlns:a16="http://schemas.microsoft.com/office/drawing/2014/main" id="{B9B5EF68-D350-4C53-0108-77F028F7F12D}"/>
              </a:ext>
            </a:extLst>
          </p:cNvPr>
          <p:cNvPicPr>
            <a:picLocks noChangeAspect="1"/>
          </p:cNvPicPr>
          <p:nvPr/>
        </p:nvPicPr>
        <p:blipFill>
          <a:blip r:embed="rId3"/>
          <a:stretch>
            <a:fillRect/>
          </a:stretch>
        </p:blipFill>
        <p:spPr>
          <a:xfrm>
            <a:off x="7249974" y="249138"/>
            <a:ext cx="4735892" cy="3346289"/>
          </a:xfrm>
          <a:prstGeom prst="rect">
            <a:avLst/>
          </a:prstGeom>
        </p:spPr>
      </p:pic>
      <p:pic>
        <p:nvPicPr>
          <p:cNvPr id="20" name="Afbeelding 19">
            <a:extLst>
              <a:ext uri="{FF2B5EF4-FFF2-40B4-BE49-F238E27FC236}">
                <a16:creationId xmlns:a16="http://schemas.microsoft.com/office/drawing/2014/main" id="{2F9A5415-635F-BDFA-AAED-28723A7EE111}"/>
              </a:ext>
            </a:extLst>
          </p:cNvPr>
          <p:cNvPicPr>
            <a:picLocks noChangeAspect="1"/>
          </p:cNvPicPr>
          <p:nvPr/>
        </p:nvPicPr>
        <p:blipFill>
          <a:blip r:embed="rId4"/>
          <a:stretch>
            <a:fillRect/>
          </a:stretch>
        </p:blipFill>
        <p:spPr>
          <a:xfrm>
            <a:off x="640080" y="564030"/>
            <a:ext cx="4637827" cy="4323854"/>
          </a:xfrm>
          <a:prstGeom prst="rect">
            <a:avLst/>
          </a:prstGeom>
        </p:spPr>
      </p:pic>
      <p:pic>
        <p:nvPicPr>
          <p:cNvPr id="21" name="Afbeelding 20">
            <a:extLst>
              <a:ext uri="{FF2B5EF4-FFF2-40B4-BE49-F238E27FC236}">
                <a16:creationId xmlns:a16="http://schemas.microsoft.com/office/drawing/2014/main" id="{7ABF8FB0-F7BF-59DE-7050-27EC2FCEE0D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bwMode="auto">
          <a:xfrm>
            <a:off x="413377" y="338757"/>
            <a:ext cx="1742427" cy="618561"/>
          </a:xfrm>
          <a:prstGeom prst="rect">
            <a:avLst/>
          </a:prstGeom>
          <a:noFill/>
        </p:spPr>
      </p:pic>
    </p:spTree>
    <p:extLst>
      <p:ext uri="{BB962C8B-B14F-4D97-AF65-F5344CB8AC3E}">
        <p14:creationId xmlns:p14="http://schemas.microsoft.com/office/powerpoint/2010/main" val="65985068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3DDDA7-366A-7678-A21E-DC340C297927}"/>
            </a:ext>
          </a:extLst>
        </p:cNvPr>
        <p:cNvGrpSpPr/>
        <p:nvPr/>
      </p:nvGrpSpPr>
      <p:grpSpPr>
        <a:xfrm>
          <a:off x="0" y="0"/>
          <a:ext cx="0" cy="0"/>
          <a:chOff x="0" y="0"/>
          <a:chExt cx="0" cy="0"/>
        </a:xfrm>
      </p:grpSpPr>
      <p:sp>
        <p:nvSpPr>
          <p:cNvPr id="2" name="Tekstvak 1">
            <a:extLst>
              <a:ext uri="{FF2B5EF4-FFF2-40B4-BE49-F238E27FC236}">
                <a16:creationId xmlns:a16="http://schemas.microsoft.com/office/drawing/2014/main" id="{0862D673-6F88-213A-CF6E-2BC2864AFF89}"/>
              </a:ext>
            </a:extLst>
          </p:cNvPr>
          <p:cNvSpPr txBox="1"/>
          <p:nvPr/>
        </p:nvSpPr>
        <p:spPr>
          <a:xfrm>
            <a:off x="452672" y="681644"/>
            <a:ext cx="3760404" cy="2000548"/>
          </a:xfrm>
          <a:prstGeom prst="rect">
            <a:avLst/>
          </a:prstGeom>
          <a:noFill/>
        </p:spPr>
        <p:txBody>
          <a:bodyPr wrap="square" rtlCol="0">
            <a:spAutoFit/>
          </a:bodyPr>
          <a:lstStyle/>
          <a:p>
            <a:r>
              <a:rPr lang="nl-NL" sz="2400" b="1"/>
              <a:t>Taal/lezen</a:t>
            </a:r>
          </a:p>
          <a:p>
            <a:endParaRPr lang="nl-NL" sz="2000" b="1"/>
          </a:p>
          <a:p>
            <a:r>
              <a:rPr lang="nl-NL" sz="2000"/>
              <a:t>- Kenniscurriculum </a:t>
            </a:r>
          </a:p>
          <a:p>
            <a:r>
              <a:rPr lang="nl-NL" sz="2000"/>
              <a:t>- Spelling Taaljacht</a:t>
            </a:r>
          </a:p>
          <a:p>
            <a:r>
              <a:rPr lang="nl-NL" sz="2000"/>
              <a:t>- Bib op school</a:t>
            </a:r>
          </a:p>
          <a:p>
            <a:r>
              <a:rPr lang="nl-NL" sz="2000"/>
              <a:t>- Kennis-Thuis-meertaligheid</a:t>
            </a:r>
          </a:p>
        </p:txBody>
      </p:sp>
      <p:sp>
        <p:nvSpPr>
          <p:cNvPr id="3" name="Tekstvak 2">
            <a:extLst>
              <a:ext uri="{FF2B5EF4-FFF2-40B4-BE49-F238E27FC236}">
                <a16:creationId xmlns:a16="http://schemas.microsoft.com/office/drawing/2014/main" id="{4E00C655-2A9B-628B-0755-0A6C1F7B7621}"/>
              </a:ext>
            </a:extLst>
          </p:cNvPr>
          <p:cNvSpPr txBox="1"/>
          <p:nvPr/>
        </p:nvSpPr>
        <p:spPr>
          <a:xfrm>
            <a:off x="5960224" y="739833"/>
            <a:ext cx="4954385" cy="1969770"/>
          </a:xfrm>
          <a:prstGeom prst="rect">
            <a:avLst/>
          </a:prstGeom>
          <a:noFill/>
        </p:spPr>
        <p:txBody>
          <a:bodyPr wrap="square" rtlCol="0">
            <a:spAutoFit/>
          </a:bodyPr>
          <a:lstStyle/>
          <a:p>
            <a:r>
              <a:rPr lang="nl-NL" sz="2400" b="1"/>
              <a:t>Rekenen</a:t>
            </a:r>
          </a:p>
          <a:p>
            <a:endParaRPr lang="nl-NL" b="1"/>
          </a:p>
          <a:p>
            <a:r>
              <a:rPr lang="nl-NL" sz="2000"/>
              <a:t>- WIG nieuwe versie en EDI</a:t>
            </a:r>
          </a:p>
          <a:p>
            <a:r>
              <a:rPr lang="nl-NL" sz="2000"/>
              <a:t>- Rekentaal en meertaligheid</a:t>
            </a:r>
          </a:p>
          <a:p>
            <a:r>
              <a:rPr lang="nl-NL" sz="2000"/>
              <a:t>- Betekenisvol rekenen</a:t>
            </a:r>
          </a:p>
          <a:p>
            <a:r>
              <a:rPr lang="nl-NL" sz="2000"/>
              <a:t>- Rekenen en thuis</a:t>
            </a:r>
          </a:p>
        </p:txBody>
      </p:sp>
      <p:sp>
        <p:nvSpPr>
          <p:cNvPr id="5" name="Tekstvak 4">
            <a:extLst>
              <a:ext uri="{FF2B5EF4-FFF2-40B4-BE49-F238E27FC236}">
                <a16:creationId xmlns:a16="http://schemas.microsoft.com/office/drawing/2014/main" id="{9C03D938-E055-3CE6-63F9-24AD5963ABBE}"/>
              </a:ext>
            </a:extLst>
          </p:cNvPr>
          <p:cNvSpPr txBox="1"/>
          <p:nvPr/>
        </p:nvSpPr>
        <p:spPr>
          <a:xfrm>
            <a:off x="5960224" y="3711923"/>
            <a:ext cx="5592020" cy="1661993"/>
          </a:xfrm>
          <a:prstGeom prst="rect">
            <a:avLst/>
          </a:prstGeom>
          <a:noFill/>
        </p:spPr>
        <p:txBody>
          <a:bodyPr wrap="square" rtlCol="0">
            <a:spAutoFit/>
          </a:bodyPr>
          <a:lstStyle/>
          <a:p>
            <a:r>
              <a:rPr lang="nl-NL" sz="2400" b="1"/>
              <a:t>Welbevinden</a:t>
            </a:r>
          </a:p>
          <a:p>
            <a:endParaRPr lang="nl-NL" b="1"/>
          </a:p>
          <a:p>
            <a:pPr marL="285750" indent="-285750">
              <a:buFontTx/>
              <a:buChar char="-"/>
            </a:pPr>
            <a:r>
              <a:rPr lang="nl-NL" sz="2000"/>
              <a:t>Positieve IKC aanpak</a:t>
            </a:r>
          </a:p>
          <a:p>
            <a:pPr marL="285750" indent="-285750">
              <a:buFontTx/>
              <a:buChar char="-"/>
            </a:pPr>
            <a:r>
              <a:rPr lang="nl-NL" sz="2000"/>
              <a:t>Welbevinden kinderen</a:t>
            </a:r>
          </a:p>
          <a:p>
            <a:pPr marL="285750" indent="-285750">
              <a:buFontTx/>
              <a:buChar char="-"/>
            </a:pPr>
            <a:r>
              <a:rPr lang="nl-NL" sz="2000"/>
              <a:t>Welbevinden en families/thuis</a:t>
            </a:r>
          </a:p>
        </p:txBody>
      </p:sp>
      <p:sp>
        <p:nvSpPr>
          <p:cNvPr id="6" name="Tekstvak 5">
            <a:extLst>
              <a:ext uri="{FF2B5EF4-FFF2-40B4-BE49-F238E27FC236}">
                <a16:creationId xmlns:a16="http://schemas.microsoft.com/office/drawing/2014/main" id="{5E72EE69-4B30-CA20-ADB0-A6F90DE69937}"/>
              </a:ext>
            </a:extLst>
          </p:cNvPr>
          <p:cNvSpPr txBox="1"/>
          <p:nvPr/>
        </p:nvSpPr>
        <p:spPr>
          <a:xfrm>
            <a:off x="452672" y="3711923"/>
            <a:ext cx="3848749" cy="2323118"/>
          </a:xfrm>
          <a:prstGeom prst="rect">
            <a:avLst/>
          </a:prstGeom>
          <a:noFill/>
        </p:spPr>
        <p:txBody>
          <a:bodyPr wrap="square" rtlCol="0">
            <a:spAutoFit/>
          </a:bodyPr>
          <a:lstStyle/>
          <a:p>
            <a:r>
              <a:rPr lang="nl-NL" sz="2400" b="1"/>
              <a:t>Familieschool</a:t>
            </a:r>
          </a:p>
          <a:p>
            <a:endParaRPr lang="nl-NL" b="1"/>
          </a:p>
          <a:p>
            <a:pPr marL="285750" indent="-285750">
              <a:buFontTx/>
              <a:buChar char="-"/>
            </a:pPr>
            <a:r>
              <a:rPr lang="nl-NL" sz="2000"/>
              <a:t>Ouder en wijkbetrokkenheid</a:t>
            </a:r>
          </a:p>
          <a:p>
            <a:pPr marL="285750" indent="-285750">
              <a:buFontTx/>
              <a:buChar char="-"/>
            </a:pPr>
            <a:r>
              <a:rPr lang="nl-NL" sz="2000"/>
              <a:t>Bestaanszekerheid</a:t>
            </a:r>
          </a:p>
          <a:p>
            <a:pPr marL="285750" indent="-285750">
              <a:buFontTx/>
              <a:buChar char="-"/>
            </a:pPr>
            <a:r>
              <a:rPr lang="nl-NL" sz="2000"/>
              <a:t>Wereldburgerschap</a:t>
            </a:r>
          </a:p>
          <a:p>
            <a:pPr marL="285750" indent="-285750">
              <a:buFontTx/>
              <a:buChar char="-"/>
            </a:pPr>
            <a:r>
              <a:rPr lang="nl-NL" sz="2000"/>
              <a:t>Brede talentontwikkeling</a:t>
            </a:r>
          </a:p>
          <a:p>
            <a:pPr marL="285750" indent="-285750">
              <a:buFontTx/>
              <a:buChar char="-"/>
            </a:pPr>
            <a:endParaRPr lang="nl-NL"/>
          </a:p>
        </p:txBody>
      </p:sp>
      <p:sp>
        <p:nvSpPr>
          <p:cNvPr id="8" name="Tekstvak 7">
            <a:extLst>
              <a:ext uri="{FF2B5EF4-FFF2-40B4-BE49-F238E27FC236}">
                <a16:creationId xmlns:a16="http://schemas.microsoft.com/office/drawing/2014/main" id="{2E3F83D4-28B2-0D86-5F4B-8039C0A35CA6}"/>
              </a:ext>
            </a:extLst>
          </p:cNvPr>
          <p:cNvSpPr txBox="1"/>
          <p:nvPr/>
        </p:nvSpPr>
        <p:spPr>
          <a:xfrm flipH="1">
            <a:off x="3813628" y="2779184"/>
            <a:ext cx="4783737" cy="646331"/>
          </a:xfrm>
          <a:prstGeom prst="rect">
            <a:avLst/>
          </a:prstGeom>
          <a:noFill/>
        </p:spPr>
        <p:txBody>
          <a:bodyPr wrap="square" rtlCol="0">
            <a:spAutoFit/>
          </a:bodyPr>
          <a:lstStyle/>
          <a:p>
            <a:r>
              <a:rPr lang="nl-NL" sz="3600"/>
              <a:t>Focus 2026 2027  </a:t>
            </a:r>
          </a:p>
        </p:txBody>
      </p:sp>
      <p:pic>
        <p:nvPicPr>
          <p:cNvPr id="13" name="Afbeelding 12">
            <a:extLst>
              <a:ext uri="{FF2B5EF4-FFF2-40B4-BE49-F238E27FC236}">
                <a16:creationId xmlns:a16="http://schemas.microsoft.com/office/drawing/2014/main" id="{F6A597FC-3E60-F5F9-A781-775785602A8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890580" y="5267205"/>
            <a:ext cx="3653353" cy="1299966"/>
          </a:xfrm>
          <a:prstGeom prst="rect">
            <a:avLst/>
          </a:prstGeom>
          <a:noFill/>
          <a:ln>
            <a:noFill/>
          </a:ln>
        </p:spPr>
      </p:pic>
    </p:spTree>
    <p:extLst>
      <p:ext uri="{BB962C8B-B14F-4D97-AF65-F5344CB8AC3E}">
        <p14:creationId xmlns:p14="http://schemas.microsoft.com/office/powerpoint/2010/main" val="18162297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862D673-6F88-213A-CF6E-2BC2864AFF89}"/>
              </a:ext>
            </a:extLst>
          </p:cNvPr>
          <p:cNvSpPr>
            <a:spLocks noGrp="1"/>
          </p:cNvSpPr>
          <p:nvPr/>
        </p:nvSpPr>
        <p:spPr>
          <a:xfrm>
            <a:off x="556952" y="515389"/>
            <a:ext cx="3656123" cy="2308324"/>
          </a:xfrm>
          <a:prstGeom prst="rect">
            <a:avLst/>
          </a:prstGeom>
          <a:noFill/>
        </p:spPr>
        <p:txBody>
          <a:bodyPr wrap="square">
            <a:spAutoFit/>
          </a:bodyPr>
          <a:lstStyle/>
          <a:p>
            <a:r>
              <a:rPr sz="2400" b="1" dirty="0"/>
              <a:t>Language and reading</a:t>
            </a:r>
          </a:p>
          <a:p>
            <a:endParaRPr sz="2000" b="1" dirty="0"/>
          </a:p>
          <a:p>
            <a:r>
              <a:rPr sz="2000" dirty="0"/>
              <a:t>- Knowledge-rich curriculum </a:t>
            </a:r>
          </a:p>
          <a:p>
            <a:r>
              <a:rPr sz="2000" dirty="0"/>
              <a:t>- </a:t>
            </a:r>
            <a:r>
              <a:rPr sz="2000" dirty="0" err="1"/>
              <a:t>Taaljacht</a:t>
            </a:r>
            <a:r>
              <a:rPr sz="2000" dirty="0"/>
              <a:t> spelling </a:t>
            </a:r>
            <a:r>
              <a:rPr sz="2000" dirty="0" err="1"/>
              <a:t>programme</a:t>
            </a:r>
            <a:endParaRPr sz="2000" dirty="0"/>
          </a:p>
          <a:p>
            <a:r>
              <a:rPr sz="2000" dirty="0"/>
              <a:t>- The Library at School</a:t>
            </a:r>
          </a:p>
          <a:p>
            <a:r>
              <a:rPr sz="2000" dirty="0"/>
              <a:t>- Knowledge at Home and multilingualism</a:t>
            </a:r>
          </a:p>
        </p:txBody>
      </p:sp>
      <p:sp>
        <p:nvSpPr>
          <p:cNvPr id="3" name="Tekstvak 2">
            <a:extLst>
              <a:ext uri="{FF2B5EF4-FFF2-40B4-BE49-F238E27FC236}">
                <a16:creationId xmlns:a16="http://schemas.microsoft.com/office/drawing/2014/main" id="{4E00C655-2A9B-628B-0755-0A6C1F7B7621}"/>
              </a:ext>
            </a:extLst>
          </p:cNvPr>
          <p:cNvSpPr>
            <a:spLocks noGrp="1"/>
          </p:cNvSpPr>
          <p:nvPr/>
        </p:nvSpPr>
        <p:spPr>
          <a:xfrm>
            <a:off x="6525491" y="407324"/>
            <a:ext cx="4389118" cy="2277547"/>
          </a:xfrm>
          <a:prstGeom prst="rect">
            <a:avLst/>
          </a:prstGeom>
          <a:noFill/>
        </p:spPr>
        <p:txBody>
          <a:bodyPr wrap="square">
            <a:spAutoFit/>
          </a:bodyPr>
          <a:lstStyle/>
          <a:p>
            <a:r>
              <a:rPr sz="2400" b="1" dirty="0" err="1"/>
              <a:t>Maths</a:t>
            </a:r>
            <a:endParaRPr sz="2400" b="1" dirty="0"/>
          </a:p>
          <a:p>
            <a:endParaRPr b="1" dirty="0"/>
          </a:p>
          <a:p>
            <a:r>
              <a:rPr sz="2000" dirty="0"/>
              <a:t>- New WIG version and EDI</a:t>
            </a:r>
          </a:p>
          <a:p>
            <a:r>
              <a:rPr sz="2000" dirty="0"/>
              <a:t>- Mathematical language and </a:t>
            </a:r>
            <a:r>
              <a:rPr lang="nl-NL" sz="2000" dirty="0"/>
              <a:t>      </a:t>
            </a:r>
            <a:r>
              <a:rPr sz="2000" dirty="0"/>
              <a:t>multilingualism</a:t>
            </a:r>
          </a:p>
          <a:p>
            <a:r>
              <a:rPr sz="2000" dirty="0"/>
              <a:t>- Meaningful </a:t>
            </a:r>
            <a:r>
              <a:rPr sz="2000" dirty="0" err="1"/>
              <a:t>maths</a:t>
            </a:r>
            <a:endParaRPr sz="2000" dirty="0"/>
          </a:p>
          <a:p>
            <a:r>
              <a:rPr sz="2000" dirty="0"/>
              <a:t>- </a:t>
            </a:r>
            <a:r>
              <a:rPr sz="2000" dirty="0" err="1"/>
              <a:t>Maths</a:t>
            </a:r>
            <a:r>
              <a:rPr sz="2000" dirty="0"/>
              <a:t> at home</a:t>
            </a:r>
          </a:p>
        </p:txBody>
      </p:sp>
      <p:sp>
        <p:nvSpPr>
          <p:cNvPr id="5" name="Tekstvak 4">
            <a:extLst>
              <a:ext uri="{FF2B5EF4-FFF2-40B4-BE49-F238E27FC236}">
                <a16:creationId xmlns:a16="http://schemas.microsoft.com/office/drawing/2014/main" id="{9C03D938-E055-3CE6-63F9-24AD5963ABBE}"/>
              </a:ext>
            </a:extLst>
          </p:cNvPr>
          <p:cNvSpPr>
            <a:spLocks noGrp="1"/>
          </p:cNvSpPr>
          <p:nvPr/>
        </p:nvSpPr>
        <p:spPr>
          <a:xfrm>
            <a:off x="5960224" y="3711923"/>
            <a:ext cx="5592020" cy="1661993"/>
          </a:xfrm>
          <a:prstGeom prst="rect">
            <a:avLst/>
          </a:prstGeom>
          <a:noFill/>
        </p:spPr>
        <p:txBody>
          <a:bodyPr wrap="square">
            <a:spAutoFit/>
          </a:bodyPr>
          <a:lstStyle/>
          <a:p>
            <a:r>
              <a:rPr sz="2400" b="1" dirty="0"/>
              <a:t>Well-being</a:t>
            </a:r>
          </a:p>
          <a:p>
            <a:endParaRPr b="1" dirty="0"/>
          </a:p>
          <a:p>
            <a:pPr marL="285750" indent="-285750">
              <a:buFontTx/>
              <a:buChar char="-"/>
            </a:pPr>
            <a:r>
              <a:rPr sz="2000" dirty="0"/>
              <a:t>Positive approach</a:t>
            </a:r>
          </a:p>
          <a:p>
            <a:pPr marL="285750" indent="-285750">
              <a:buFontTx/>
              <a:buChar char="-"/>
            </a:pPr>
            <a:r>
              <a:rPr sz="2000" dirty="0"/>
              <a:t>Children’s well-being</a:t>
            </a:r>
          </a:p>
          <a:p>
            <a:pPr marL="285750" indent="-285750">
              <a:buFontTx/>
              <a:buChar char="-"/>
            </a:pPr>
            <a:r>
              <a:rPr sz="2000" dirty="0"/>
              <a:t>Well-being families</a:t>
            </a:r>
            <a:r>
              <a:rPr lang="nl-NL" sz="2000" dirty="0"/>
              <a:t>/</a:t>
            </a:r>
            <a:r>
              <a:rPr sz="2000" dirty="0"/>
              <a:t>home</a:t>
            </a:r>
          </a:p>
        </p:txBody>
      </p:sp>
      <p:sp>
        <p:nvSpPr>
          <p:cNvPr id="6" name="Tekstvak 5">
            <a:extLst>
              <a:ext uri="{FF2B5EF4-FFF2-40B4-BE49-F238E27FC236}">
                <a16:creationId xmlns:a16="http://schemas.microsoft.com/office/drawing/2014/main" id="{5E72EE69-4B30-CA20-ADB0-A6F90DE69937}"/>
              </a:ext>
            </a:extLst>
          </p:cNvPr>
          <p:cNvSpPr>
            <a:spLocks noGrp="1"/>
          </p:cNvSpPr>
          <p:nvPr/>
        </p:nvSpPr>
        <p:spPr>
          <a:xfrm>
            <a:off x="452672" y="3711923"/>
            <a:ext cx="3848749" cy="2529840"/>
          </a:xfrm>
          <a:prstGeom prst="rect">
            <a:avLst/>
          </a:prstGeom>
          <a:noFill/>
        </p:spPr>
        <p:txBody>
          <a:bodyPr wrap="square">
            <a:spAutoFit/>
          </a:bodyPr>
          <a:lstStyle/>
          <a:p>
            <a:r>
              <a:rPr sz="2400" b="1" dirty="0"/>
              <a:t>Family School</a:t>
            </a:r>
          </a:p>
          <a:p>
            <a:endParaRPr b="1" dirty="0"/>
          </a:p>
          <a:p>
            <a:pPr marL="285750" indent="-285750">
              <a:buFontTx/>
              <a:buChar char="-"/>
            </a:pPr>
            <a:r>
              <a:rPr sz="2000" dirty="0"/>
              <a:t>Parent and community involvement</a:t>
            </a:r>
          </a:p>
          <a:p>
            <a:pPr marL="285750" indent="-285750">
              <a:buFontTx/>
              <a:buChar char="-"/>
            </a:pPr>
            <a:r>
              <a:rPr sz="2000" dirty="0"/>
              <a:t>Financial and social security</a:t>
            </a:r>
          </a:p>
          <a:p>
            <a:pPr marL="285750" indent="-285750">
              <a:buFontTx/>
              <a:buChar char="-"/>
            </a:pPr>
            <a:r>
              <a:rPr sz="2000" dirty="0"/>
              <a:t>Global citizenship</a:t>
            </a:r>
          </a:p>
          <a:p>
            <a:pPr marL="285750" indent="-285750">
              <a:buFontTx/>
              <a:buChar char="-"/>
            </a:pPr>
            <a:r>
              <a:rPr lang="nl-NL" sz="2000" dirty="0"/>
              <a:t>T</a:t>
            </a:r>
            <a:r>
              <a:rPr sz="2000" dirty="0" err="1"/>
              <a:t>alent</a:t>
            </a:r>
            <a:r>
              <a:rPr sz="2000" dirty="0"/>
              <a:t> development</a:t>
            </a:r>
          </a:p>
          <a:p>
            <a:pPr marL="285750" indent="-285750">
              <a:buFontTx/>
              <a:buChar char="-"/>
            </a:pPr>
            <a:endParaRPr dirty="0"/>
          </a:p>
        </p:txBody>
      </p:sp>
      <p:sp>
        <p:nvSpPr>
          <p:cNvPr id="8" name="Tekstvak 7">
            <a:extLst>
              <a:ext uri="{FF2B5EF4-FFF2-40B4-BE49-F238E27FC236}">
                <a16:creationId xmlns:a16="http://schemas.microsoft.com/office/drawing/2014/main" id="{2E3F83D4-28B2-0D86-5F4B-8039C0A35CA6}"/>
              </a:ext>
            </a:extLst>
          </p:cNvPr>
          <p:cNvSpPr>
            <a:spLocks noGrp="1"/>
          </p:cNvSpPr>
          <p:nvPr/>
        </p:nvSpPr>
        <p:spPr>
          <a:xfrm flipH="1">
            <a:off x="3813628" y="2779184"/>
            <a:ext cx="4783737" cy="646331"/>
          </a:xfrm>
          <a:prstGeom prst="rect">
            <a:avLst/>
          </a:prstGeom>
          <a:noFill/>
        </p:spPr>
        <p:txBody>
          <a:bodyPr wrap="square">
            <a:spAutoFit/>
          </a:bodyPr>
          <a:lstStyle/>
          <a:p>
            <a:r>
              <a:rPr sz="3600"/>
              <a:t>Focus 2026–2027</a:t>
            </a:r>
          </a:p>
        </p:txBody>
      </p:sp>
      <p:pic>
        <p:nvPicPr>
          <p:cNvPr id="15" name="Afbeelding 12"/>
          <p:cNvPicPr>
            <a:picLocks noChangeAspect="1"/>
          </p:cNvPicPr>
          <p:nvPr/>
        </p:nvPicPr>
        <p:blipFill>
          <a:blip r:embed="rId3"/>
          <a:srcRect/>
          <a:stretch>
            <a:fillRect/>
          </a:stretch>
        </p:blipFill>
        <p:spPr>
          <a:xfrm>
            <a:off x="7890580" y="5267205"/>
            <a:ext cx="3653353" cy="1299966"/>
          </a:xfrm>
          <a:prstGeom prst="rect">
            <a:avLst/>
          </a:prstGeom>
          <a:ln>
            <a:noFill/>
          </a:ln>
        </p:spPr>
      </p:pic>
    </p:spTree>
    <p:extLst>
      <p:ext uri="{BB962C8B-B14F-4D97-AF65-F5344CB8AC3E}">
        <p14:creationId xmlns:p14="http://schemas.microsoft.com/office/powerpoint/2010/main" val="242197649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0BC03CB-1FC7-8B99-BF9F-E48C3405988C}"/>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D41FCEDC-A84C-0216-69A6-25D0DAE0FF6A}"/>
              </a:ext>
            </a:extLst>
          </p:cNvPr>
          <p:cNvSpPr>
            <a:spLocks noGrp="1"/>
          </p:cNvSpPr>
          <p:nvPr>
            <p:ph type="title"/>
          </p:nvPr>
        </p:nvSpPr>
        <p:spPr>
          <a:xfrm>
            <a:off x="876692" y="741391"/>
            <a:ext cx="5479719" cy="1616203"/>
          </a:xfrm>
        </p:spPr>
        <p:txBody>
          <a:bodyPr anchor="b">
            <a:normAutofit/>
          </a:bodyPr>
          <a:lstStyle/>
          <a:p>
            <a:r>
              <a:rPr lang="nl-NL" sz="3200" b="1"/>
              <a:t>Bouwstenen Amsterdamse Familieschool</a:t>
            </a:r>
          </a:p>
        </p:txBody>
      </p:sp>
      <p:sp>
        <p:nvSpPr>
          <p:cNvPr id="3" name="Tijdelijke aanduiding voor inhoud 2">
            <a:extLst>
              <a:ext uri="{FF2B5EF4-FFF2-40B4-BE49-F238E27FC236}">
                <a16:creationId xmlns:a16="http://schemas.microsoft.com/office/drawing/2014/main" id="{23640D51-2488-FD2A-0D68-777D38D3DFB7}"/>
              </a:ext>
            </a:extLst>
          </p:cNvPr>
          <p:cNvSpPr>
            <a:spLocks noGrp="1"/>
          </p:cNvSpPr>
          <p:nvPr>
            <p:ph idx="1"/>
          </p:nvPr>
        </p:nvSpPr>
        <p:spPr>
          <a:xfrm>
            <a:off x="876692" y="2533476"/>
            <a:ext cx="5479719" cy="3447832"/>
          </a:xfrm>
        </p:spPr>
        <p:txBody>
          <a:bodyPr anchor="t">
            <a:normAutofit/>
          </a:bodyPr>
          <a:lstStyle/>
          <a:p>
            <a:pPr fontAlgn="base">
              <a:spcAft>
                <a:spcPts val="185"/>
              </a:spcAft>
              <a:buClr>
                <a:srgbClr val="000000"/>
              </a:buClr>
              <a:buSzPts val="1050"/>
            </a:pPr>
            <a:r>
              <a:rPr lang="nl-NL" sz="2000" kern="100">
                <a:uFill>
                  <a:solidFill>
                    <a:srgbClr val="000000"/>
                  </a:solidFill>
                </a:uFill>
                <a:ea typeface="Corbel" panose="020B0503020204020204" pitchFamily="34" charset="0"/>
                <a:cs typeface="Corbel" panose="020B0503020204020204" pitchFamily="34" charset="0"/>
              </a:rPr>
              <a:t>G</a:t>
            </a:r>
            <a:r>
              <a:rPr lang="nl-NL" sz="2000" u="none" strike="noStrike" kern="100">
                <a:effectLst/>
                <a:uFill>
                  <a:solidFill>
                    <a:srgbClr val="000000"/>
                  </a:solidFill>
                </a:uFill>
                <a:ea typeface="Corbel" panose="020B0503020204020204" pitchFamily="34" charset="0"/>
                <a:cs typeface="Corbel" panose="020B0503020204020204" pitchFamily="34" charset="0"/>
              </a:rPr>
              <a:t>elijke kansen en inclusief onderwijs (koers Zonova)</a:t>
            </a:r>
          </a:p>
          <a:p>
            <a:pPr fontAlgn="base">
              <a:spcAft>
                <a:spcPts val="185"/>
              </a:spcAft>
              <a:buClr>
                <a:srgbClr val="000000"/>
              </a:buClr>
              <a:buSzPts val="1050"/>
            </a:pPr>
            <a:r>
              <a:rPr lang="nl-NL" sz="2000" kern="100">
                <a:uFill>
                  <a:solidFill>
                    <a:srgbClr val="000000"/>
                  </a:solidFill>
                </a:uFill>
                <a:ea typeface="Corbel" panose="020B0503020204020204" pitchFamily="34" charset="0"/>
                <a:cs typeface="Corbel" panose="020B0503020204020204" pitchFamily="34" charset="0"/>
              </a:rPr>
              <a:t>Brugfunctionaris Eartha Ponidjo binnen Holendrecht</a:t>
            </a:r>
          </a:p>
          <a:p>
            <a:pPr fontAlgn="base">
              <a:spcAft>
                <a:spcPts val="190"/>
              </a:spcAft>
              <a:buClr>
                <a:srgbClr val="000000"/>
              </a:buClr>
              <a:buSzPts val="1050"/>
            </a:pPr>
            <a:r>
              <a:rPr lang="nl-NL" sz="2000" u="none" strike="noStrike" kern="100">
                <a:effectLst/>
                <a:uFill>
                  <a:solidFill>
                    <a:srgbClr val="000000"/>
                  </a:solidFill>
                </a:uFill>
                <a:ea typeface="Corbel" panose="020B0503020204020204" pitchFamily="34" charset="0"/>
                <a:cs typeface="Corbel" panose="020B0503020204020204" pitchFamily="34" charset="0"/>
              </a:rPr>
              <a:t>Hoge en positieve verwachtingen te stellen</a:t>
            </a:r>
          </a:p>
          <a:p>
            <a:pPr fontAlgn="base">
              <a:spcAft>
                <a:spcPts val="190"/>
              </a:spcAft>
              <a:buClr>
                <a:srgbClr val="000000"/>
              </a:buClr>
              <a:buSzPts val="1050"/>
            </a:pPr>
            <a:r>
              <a:rPr lang="nl-NL" sz="2000" kern="100">
                <a:uFill>
                  <a:solidFill>
                    <a:srgbClr val="000000"/>
                  </a:solidFill>
                </a:uFill>
                <a:ea typeface="Corbel" panose="020B0503020204020204" pitchFamily="34" charset="0"/>
                <a:cs typeface="Corbel" panose="020B0503020204020204" pitchFamily="34" charset="0"/>
              </a:rPr>
              <a:t>S</a:t>
            </a:r>
            <a:r>
              <a:rPr lang="nl-NL" sz="2000" u="none" strike="noStrike" kern="100">
                <a:effectLst/>
                <a:uFill>
                  <a:solidFill>
                    <a:srgbClr val="000000"/>
                  </a:solidFill>
                </a:uFill>
                <a:ea typeface="Corbel" panose="020B0503020204020204" pitchFamily="34" charset="0"/>
                <a:cs typeface="Corbel" panose="020B0503020204020204" pitchFamily="34" charset="0"/>
              </a:rPr>
              <a:t>amenwerken in de wijk</a:t>
            </a:r>
          </a:p>
          <a:p>
            <a:pPr fontAlgn="base">
              <a:spcAft>
                <a:spcPts val="190"/>
              </a:spcAft>
              <a:buClr>
                <a:srgbClr val="000000"/>
              </a:buClr>
              <a:buSzPts val="1050"/>
            </a:pPr>
            <a:r>
              <a:rPr lang="nl-NL" sz="2000" u="none" strike="noStrike" kern="100">
                <a:effectLst/>
                <a:uFill>
                  <a:solidFill>
                    <a:srgbClr val="000000"/>
                  </a:solidFill>
                </a:uFill>
                <a:ea typeface="Corbel" panose="020B0503020204020204" pitchFamily="34" charset="0"/>
                <a:cs typeface="Corbel" panose="020B0503020204020204" pitchFamily="34" charset="0"/>
              </a:rPr>
              <a:t>Preventie; familieservicepunt</a:t>
            </a:r>
          </a:p>
          <a:p>
            <a:pPr fontAlgn="base">
              <a:spcAft>
                <a:spcPts val="160"/>
              </a:spcAft>
              <a:buClr>
                <a:srgbClr val="000000"/>
              </a:buClr>
              <a:buSzPts val="1050"/>
            </a:pPr>
            <a:r>
              <a:rPr lang="nl-NL" sz="2000" kern="100">
                <a:uFill>
                  <a:solidFill>
                    <a:srgbClr val="000000"/>
                  </a:solidFill>
                </a:uFill>
                <a:ea typeface="Corbel" panose="020B0503020204020204" pitchFamily="34" charset="0"/>
                <a:cs typeface="Corbel" panose="020B0503020204020204" pitchFamily="34" charset="0"/>
              </a:rPr>
              <a:t>Families</a:t>
            </a:r>
            <a:r>
              <a:rPr lang="nl-NL" sz="2000" u="none" strike="noStrike" kern="100">
                <a:effectLst/>
                <a:uFill>
                  <a:solidFill>
                    <a:srgbClr val="000000"/>
                  </a:solidFill>
                </a:uFill>
                <a:ea typeface="Corbel" panose="020B0503020204020204" pitchFamily="34" charset="0"/>
                <a:cs typeface="Corbel" panose="020B0503020204020204" pitchFamily="34" charset="0"/>
              </a:rPr>
              <a:t> binnen IKC als gelijkwaardige partner</a:t>
            </a:r>
          </a:p>
          <a:p>
            <a:pPr marL="0" indent="0">
              <a:buNone/>
            </a:pPr>
            <a:endParaRPr lang="nl-NL" sz="2000"/>
          </a:p>
        </p:txBody>
      </p:sp>
      <p:pic>
        <p:nvPicPr>
          <p:cNvPr id="5" name="Picture 4" descr="Een persoon die een wereldbol vasthoudt">
            <a:extLst>
              <a:ext uri="{FF2B5EF4-FFF2-40B4-BE49-F238E27FC236}">
                <a16:creationId xmlns:a16="http://schemas.microsoft.com/office/drawing/2014/main" id="{AB4337A9-1F1A-24AA-E441-F7FC2D0489A5}"/>
              </a:ext>
            </a:extLst>
          </p:cNvPr>
          <p:cNvPicPr>
            <a:picLocks noChangeAspect="1"/>
          </p:cNvPicPr>
          <p:nvPr/>
        </p:nvPicPr>
        <p:blipFill>
          <a:blip r:embed="rId2"/>
          <a:srcRect l="28817" r="28486"/>
          <a:stretch>
            <a:fillRect/>
          </a:stretch>
        </p:blipFill>
        <p:spPr>
          <a:xfrm>
            <a:off x="7270812" y="10"/>
            <a:ext cx="4921187" cy="6857990"/>
          </a:xfrm>
          <a:prstGeom prst="rect">
            <a:avLst/>
          </a:prstGeom>
        </p:spPr>
      </p:pic>
      <p:grpSp>
        <p:nvGrpSpPr>
          <p:cNvPr id="9" name="Group 8">
            <a:extLst>
              <a:ext uri="{FF2B5EF4-FFF2-40B4-BE49-F238E27FC236}">
                <a16:creationId xmlns:a16="http://schemas.microsoft.com/office/drawing/2014/main" id="{8CE57D37-C2D0-066B-1AE3-6F4244344F2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068638" y="0"/>
            <a:ext cx="123362" cy="6858000"/>
            <a:chOff x="12068638" y="0"/>
            <a:chExt cx="123362" cy="6858000"/>
          </a:xfrm>
        </p:grpSpPr>
        <p:sp>
          <p:nvSpPr>
            <p:cNvPr id="10" name="Rectangle 9">
              <a:extLst>
                <a:ext uri="{FF2B5EF4-FFF2-40B4-BE49-F238E27FC236}">
                  <a16:creationId xmlns:a16="http://schemas.microsoft.com/office/drawing/2014/main" id="{A24DCA44-89CF-872A-903F-96C50780EA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2068638" y="0"/>
              <a:ext cx="123362" cy="6858000"/>
            </a:xfrm>
            <a:prstGeom prst="rect">
              <a:avLst/>
            </a:prstGeom>
            <a:gradFill>
              <a:gsLst>
                <a:gs pos="0">
                  <a:schemeClr val="accent2"/>
                </a:gs>
                <a:gs pos="100000">
                  <a:schemeClr val="accent5"/>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4B0CC4F5-AC85-FFFA-7EB5-33C4FCE90A7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2068638" y="3527553"/>
              <a:ext cx="123362" cy="3330447"/>
            </a:xfrm>
            <a:prstGeom prst="rect">
              <a:avLst/>
            </a:prstGeom>
            <a:gradFill>
              <a:gsLst>
                <a:gs pos="19000">
                  <a:schemeClr val="accent5">
                    <a:lumMod val="60000"/>
                    <a:lumOff val="40000"/>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753525607"/>
      </p:ext>
    </p:extLst>
  </p:cSld>
  <p:clrMapOvr>
    <a:masterClrMapping/>
  </p:clrMapOvr>
  <p:transition spd="slow">
    <p:push dir="u"/>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41FCEDC-A84C-0216-69A6-25D0DAE0FF6A}"/>
              </a:ext>
            </a:extLst>
          </p:cNvPr>
          <p:cNvSpPr>
            <a:spLocks noGrp="1"/>
          </p:cNvSpPr>
          <p:nvPr>
            <p:ph type="title"/>
          </p:nvPr>
        </p:nvSpPr>
        <p:spPr>
          <a:xfrm>
            <a:off x="876692" y="741391"/>
            <a:ext cx="5479719" cy="1616203"/>
          </a:xfrm>
        </p:spPr>
        <p:txBody>
          <a:bodyPr anchor="b">
            <a:normAutofit/>
          </a:bodyPr>
          <a:lstStyle/>
          <a:p>
            <a:r>
              <a:rPr sz="3200" b="1"/>
              <a:t>Foundations of the Amsterdam Family School</a:t>
            </a:r>
          </a:p>
        </p:txBody>
      </p:sp>
      <p:sp>
        <p:nvSpPr>
          <p:cNvPr id="3" name="Tijdelijke aanduiding voor inhoud 2">
            <a:extLst>
              <a:ext uri="{FF2B5EF4-FFF2-40B4-BE49-F238E27FC236}">
                <a16:creationId xmlns:a16="http://schemas.microsoft.com/office/drawing/2014/main" id="{23640D51-2488-FD2A-0D68-777D38D3DFB7}"/>
              </a:ext>
            </a:extLst>
          </p:cNvPr>
          <p:cNvSpPr>
            <a:spLocks noGrp="1"/>
          </p:cNvSpPr>
          <p:nvPr>
            <p:ph idx="1"/>
          </p:nvPr>
        </p:nvSpPr>
        <p:spPr>
          <a:xfrm>
            <a:off x="876692" y="2533476"/>
            <a:ext cx="5479719" cy="3447832"/>
          </a:xfrm>
        </p:spPr>
        <p:txBody>
          <a:bodyPr anchor="t">
            <a:normAutofit fontScale="99425"/>
          </a:bodyPr>
          <a:lstStyle/>
          <a:p>
            <a:pPr>
              <a:spcAft>
                <a:spcPts val="185"/>
              </a:spcAft>
              <a:buClr>
                <a:srgbClr val="000000"/>
              </a:buClr>
              <a:buSzPts val="1050"/>
              <a:buNone/>
            </a:pPr>
            <a:r>
              <a:rPr sz="2000" dirty="0"/>
              <a:t>Equal opportunities and inclusive education (Zonova strategy)</a:t>
            </a:r>
          </a:p>
          <a:p>
            <a:pPr>
              <a:spcAft>
                <a:spcPts val="185"/>
              </a:spcAft>
              <a:buClr>
                <a:srgbClr val="000000"/>
              </a:buClr>
              <a:buSzPts val="1050"/>
              <a:buNone/>
            </a:pPr>
            <a:r>
              <a:rPr sz="2000" dirty="0"/>
              <a:t>Family</a:t>
            </a:r>
            <a:r>
              <a:rPr lang="nl-NL" sz="2000" dirty="0"/>
              <a:t>-o</a:t>
            </a:r>
            <a:r>
              <a:rPr sz="2000" dirty="0" err="1"/>
              <a:t>fficer</a:t>
            </a:r>
            <a:r>
              <a:rPr sz="2000" dirty="0"/>
              <a:t> Eartha Ponidjo in Holendrecht</a:t>
            </a:r>
          </a:p>
          <a:p>
            <a:pPr>
              <a:spcAft>
                <a:spcPts val="190"/>
              </a:spcAft>
              <a:buClr>
                <a:srgbClr val="000000"/>
              </a:buClr>
              <a:buSzPts val="1050"/>
              <a:buNone/>
            </a:pPr>
            <a:r>
              <a:rPr sz="2000" u="none" dirty="0"/>
              <a:t>High and positive expectations</a:t>
            </a:r>
          </a:p>
          <a:p>
            <a:pPr>
              <a:spcAft>
                <a:spcPts val="190"/>
              </a:spcAft>
              <a:buClr>
                <a:srgbClr val="000000"/>
              </a:buClr>
              <a:buSzPts val="1050"/>
              <a:buNone/>
            </a:pPr>
            <a:r>
              <a:rPr sz="2000" dirty="0"/>
              <a:t>Working together in the </a:t>
            </a:r>
            <a:r>
              <a:rPr sz="2000" dirty="0" err="1"/>
              <a:t>neighbourhood</a:t>
            </a:r>
            <a:endParaRPr sz="2000" dirty="0"/>
          </a:p>
          <a:p>
            <a:pPr>
              <a:spcAft>
                <a:spcPts val="190"/>
              </a:spcAft>
              <a:buClr>
                <a:srgbClr val="000000"/>
              </a:buClr>
              <a:buSzPts val="1050"/>
              <a:buNone/>
            </a:pPr>
            <a:r>
              <a:rPr sz="2000" u="none" dirty="0"/>
              <a:t>Prevention and the Family Service Point</a:t>
            </a:r>
          </a:p>
          <a:p>
            <a:pPr>
              <a:spcAft>
                <a:spcPts val="160"/>
              </a:spcAft>
              <a:buClr>
                <a:srgbClr val="000000"/>
              </a:buClr>
              <a:buSzPts val="1050"/>
              <a:buNone/>
            </a:pPr>
            <a:r>
              <a:rPr sz="2000" dirty="0"/>
              <a:t>Families as equal partners within the</a:t>
            </a:r>
            <a:r>
              <a:rPr lang="nl-NL" sz="2000" dirty="0"/>
              <a:t> school</a:t>
            </a:r>
            <a:endParaRPr sz="2000" dirty="0"/>
          </a:p>
          <a:p>
            <a:pPr marL="0" indent="0">
              <a:buNone/>
            </a:pPr>
            <a:endParaRPr sz="2000" dirty="0"/>
          </a:p>
        </p:txBody>
      </p:sp>
      <p:pic>
        <p:nvPicPr>
          <p:cNvPr id="15" name="Picture 4"/>
          <p:cNvPicPr>
            <a:picLocks noChangeAspect="1"/>
          </p:cNvPicPr>
          <p:nvPr/>
        </p:nvPicPr>
        <p:blipFill>
          <a:blip r:embed="rId3"/>
          <a:srcRect l="28817" r="28486"/>
          <a:stretch>
            <a:fillRect/>
          </a:stretch>
        </p:blipFill>
        <p:spPr>
          <a:xfrm>
            <a:off x="7270812" y="10"/>
            <a:ext cx="4921187" cy="6857990"/>
          </a:xfrm>
          <a:prstGeom prst="rect">
            <a:avLst/>
          </a:prstGeom>
        </p:spPr>
      </p:pic>
      <p:sp>
        <p:nvSpPr>
          <p:cNvPr id="10" name="Rectangle 9">
            <a:extLst>
              <a:ext uri="{FF2B5EF4-FFF2-40B4-BE49-F238E27FC236}">
                <a16:creationId xmlns:a16="http://schemas.microsoft.com/office/drawing/2014/main" id="{A24DCA44-89CF-872A-903F-96C50780EA89}"/>
              </a:ext>
            </a:extLst>
          </p:cNvPr>
          <p:cNvSpPr>
            <a:spLocks noGrp="1"/>
          </p:cNvSpPr>
          <p:nvPr/>
        </p:nvSpPr>
        <p:spPr>
          <a:xfrm>
            <a:off x="12068638" y="0"/>
            <a:ext cx="123362" cy="6858000"/>
          </a:xfrm>
          <a:prstGeom prst="rect">
            <a:avLst/>
          </a:prstGeom>
          <a:gradFill>
            <a:gsLst>
              <a:gs pos="0">
                <a:schemeClr val="accent2"/>
              </a:gs>
              <a:gs pos="100000">
                <a:schemeClr val="accent5"/>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p>
        </p:txBody>
      </p:sp>
      <p:sp>
        <p:nvSpPr>
          <p:cNvPr id="11" name="Rectangle 10">
            <a:extLst>
              <a:ext uri="{FF2B5EF4-FFF2-40B4-BE49-F238E27FC236}">
                <a16:creationId xmlns:a16="http://schemas.microsoft.com/office/drawing/2014/main" id="{4B0CC4F5-AC85-FFFA-7EB5-33C4FCE90A73}"/>
              </a:ext>
            </a:extLst>
          </p:cNvPr>
          <p:cNvSpPr>
            <a:spLocks noGrp="1"/>
          </p:cNvSpPr>
          <p:nvPr/>
        </p:nvSpPr>
        <p:spPr>
          <a:xfrm>
            <a:off x="12068638" y="3527553"/>
            <a:ext cx="123362" cy="3330447"/>
          </a:xfrm>
          <a:prstGeom prst="rect">
            <a:avLst/>
          </a:prstGeom>
          <a:gradFill>
            <a:gsLst>
              <a:gs pos="19000">
                <a:schemeClr val="accent5">
                  <a:lumMod val="60000"/>
                  <a:lumOff val="40000"/>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p>
        </p:txBody>
      </p:sp>
    </p:spTree>
    <p:extLst>
      <p:ext uri="{BB962C8B-B14F-4D97-AF65-F5344CB8AC3E}">
        <p14:creationId xmlns:p14="http://schemas.microsoft.com/office/powerpoint/2010/main" val="338438784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111"/>
        <p:cNvGrpSpPr/>
        <p:nvPr/>
      </p:nvGrpSpPr>
      <p:grpSpPr>
        <a:xfrm>
          <a:off x="0" y="0"/>
          <a:ext cx="0" cy="0"/>
          <a:chOff x="0" y="0"/>
          <a:chExt cx="0" cy="0"/>
        </a:xfrm>
      </p:grpSpPr>
      <p:sp useBgFill="1">
        <p:nvSpPr>
          <p:cNvPr id="129" name="Rectangle 128">
            <a:extLst>
              <a:ext uri="{FF2B5EF4-FFF2-40B4-BE49-F238E27FC236}">
                <a16:creationId xmlns:a16="http://schemas.microsoft.com/office/drawing/2014/main" id="{943CAA20-3569-4189-9E48-239A229A86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Google Shape;113;p1"/>
          <p:cNvSpPr txBox="1">
            <a:spLocks noGrp="1"/>
          </p:cNvSpPr>
          <p:nvPr>
            <p:ph type="ctrTitle"/>
          </p:nvPr>
        </p:nvSpPr>
        <p:spPr>
          <a:xfrm>
            <a:off x="838200" y="451381"/>
            <a:ext cx="10512552" cy="4066540"/>
          </a:xfrm>
          <a:prstGeom prst="rect">
            <a:avLst/>
          </a:prstGeom>
        </p:spPr>
        <p:txBody>
          <a:bodyPr spcFirstLastPara="1" vert="horz" lIns="91658" tIns="91658" rIns="91658" bIns="91658" rtlCol="0" anchor="b" anchorCtr="0">
            <a:normAutofit/>
          </a:bodyPr>
          <a:lstStyle/>
          <a:p>
            <a:pPr algn="l">
              <a:spcBef>
                <a:spcPts val="0"/>
              </a:spcBef>
              <a:buSzPts val="990"/>
            </a:pPr>
            <a:r>
              <a:rPr lang="nl-NL" sz="6100"/>
              <a:t>Onderwijszorggroep van Drostenburgschool/Philadelhia (zorg)</a:t>
            </a:r>
          </a:p>
          <a:p>
            <a:pPr algn="l">
              <a:spcBef>
                <a:spcPts val="0"/>
              </a:spcBef>
              <a:buSzPts val="990"/>
            </a:pPr>
            <a:endParaRPr lang="nl-NL" sz="6100"/>
          </a:p>
        </p:txBody>
      </p:sp>
      <p:sp>
        <p:nvSpPr>
          <p:cNvPr id="131" name="sketch line">
            <a:extLst>
              <a:ext uri="{FF2B5EF4-FFF2-40B4-BE49-F238E27FC236}">
                <a16:creationId xmlns:a16="http://schemas.microsoft.com/office/drawing/2014/main" id="{DA542B6D-E775-4832-91DC-2D20F857813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200" y="4718595"/>
            <a:ext cx="5410200" cy="18288"/>
          </a:xfrm>
          <a:custGeom>
            <a:avLst/>
            <a:gdLst>
              <a:gd name="connsiteX0" fmla="*/ 0 w 5410200"/>
              <a:gd name="connsiteY0" fmla="*/ 0 h 18288"/>
              <a:gd name="connsiteX1" fmla="*/ 568071 w 5410200"/>
              <a:gd name="connsiteY1" fmla="*/ 0 h 18288"/>
              <a:gd name="connsiteX2" fmla="*/ 1298448 w 5410200"/>
              <a:gd name="connsiteY2" fmla="*/ 0 h 18288"/>
              <a:gd name="connsiteX3" fmla="*/ 1920621 w 5410200"/>
              <a:gd name="connsiteY3" fmla="*/ 0 h 18288"/>
              <a:gd name="connsiteX4" fmla="*/ 2488692 w 5410200"/>
              <a:gd name="connsiteY4" fmla="*/ 0 h 18288"/>
              <a:gd name="connsiteX5" fmla="*/ 3219069 w 5410200"/>
              <a:gd name="connsiteY5" fmla="*/ 0 h 18288"/>
              <a:gd name="connsiteX6" fmla="*/ 3895344 w 5410200"/>
              <a:gd name="connsiteY6" fmla="*/ 0 h 18288"/>
              <a:gd name="connsiteX7" fmla="*/ 4571619 w 5410200"/>
              <a:gd name="connsiteY7" fmla="*/ 0 h 18288"/>
              <a:gd name="connsiteX8" fmla="*/ 5410200 w 5410200"/>
              <a:gd name="connsiteY8" fmla="*/ 0 h 18288"/>
              <a:gd name="connsiteX9" fmla="*/ 5410200 w 5410200"/>
              <a:gd name="connsiteY9" fmla="*/ 18288 h 18288"/>
              <a:gd name="connsiteX10" fmla="*/ 4842129 w 5410200"/>
              <a:gd name="connsiteY10" fmla="*/ 18288 h 18288"/>
              <a:gd name="connsiteX11" fmla="*/ 4328160 w 5410200"/>
              <a:gd name="connsiteY11" fmla="*/ 18288 h 18288"/>
              <a:gd name="connsiteX12" fmla="*/ 3597783 w 5410200"/>
              <a:gd name="connsiteY12" fmla="*/ 18288 h 18288"/>
              <a:gd name="connsiteX13" fmla="*/ 3029712 w 5410200"/>
              <a:gd name="connsiteY13" fmla="*/ 18288 h 18288"/>
              <a:gd name="connsiteX14" fmla="*/ 2299335 w 5410200"/>
              <a:gd name="connsiteY14" fmla="*/ 18288 h 18288"/>
              <a:gd name="connsiteX15" fmla="*/ 1514856 w 5410200"/>
              <a:gd name="connsiteY15" fmla="*/ 18288 h 18288"/>
              <a:gd name="connsiteX16" fmla="*/ 892683 w 5410200"/>
              <a:gd name="connsiteY16" fmla="*/ 18288 h 18288"/>
              <a:gd name="connsiteX17" fmla="*/ 0 w 5410200"/>
              <a:gd name="connsiteY17" fmla="*/ 18288 h 18288"/>
              <a:gd name="connsiteX18" fmla="*/ 0 w 5410200"/>
              <a:gd name="connsiteY18"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410200" h="18288" fill="none" extrusionOk="0">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stroke="0" extrusionOk="0">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Google Shape;112;p1"/>
          <p:cNvSpPr txBox="1"/>
          <p:nvPr/>
        </p:nvSpPr>
        <p:spPr>
          <a:xfrm>
            <a:off x="2255972" y="2228725"/>
            <a:ext cx="3784537" cy="478218"/>
          </a:xfrm>
          <a:prstGeom prst="rect">
            <a:avLst/>
          </a:prstGeom>
          <a:noFill/>
          <a:ln>
            <a:noFill/>
          </a:ln>
        </p:spPr>
        <p:txBody>
          <a:bodyPr spcFirstLastPara="1" wrap="square" lIns="91658" tIns="91658" rIns="91658" bIns="91658" anchor="t" anchorCtr="0">
            <a:spAutoFit/>
          </a:bodyPr>
          <a:lstStyle/>
          <a:p>
            <a:pPr>
              <a:buClr>
                <a:srgbClr val="000000"/>
              </a:buClr>
              <a:buSzPts val="1900"/>
            </a:pPr>
            <a:endParaRPr sz="1905">
              <a:solidFill>
                <a:schemeClr val="lt1"/>
              </a:solidFill>
              <a:latin typeface="Nunito Medium"/>
              <a:ea typeface="Nunito Medium"/>
              <a:cs typeface="Nunito Medium"/>
              <a:sym typeface="Nunito Medium"/>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lt">
                                    <p:tmPct val="10000"/>
                                  </p:iterate>
                                  <p:childTnLst>
                                    <p:set>
                                      <p:cBhvr>
                                        <p:cTn id="6" dur="1" fill="hold">
                                          <p:stCondLst>
                                            <p:cond delay="0"/>
                                          </p:stCondLst>
                                        </p:cTn>
                                        <p:tgtEl>
                                          <p:spTgt spid="113"/>
                                        </p:tgtEl>
                                        <p:attrNameLst>
                                          <p:attrName>style.visibility</p:attrName>
                                        </p:attrNameLst>
                                      </p:cBhvr>
                                      <p:to>
                                        <p:strVal val="visible"/>
                                      </p:to>
                                    </p:set>
                                    <p:animEffect transition="in" filter="fade">
                                      <p:cBhvr>
                                        <p:cTn id="7" dur="4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129" name="Rectangle 128">
            <a:extLst>
              <a:ext uri="{FF2B5EF4-FFF2-40B4-BE49-F238E27FC236}">
                <a16:creationId xmlns:a16="http://schemas.microsoft.com/office/drawing/2014/main" id="{943CAA20-3569-4189-9E48-239A229A86CA}"/>
              </a:ext>
            </a:extLst>
          </p:cNvPr>
          <p:cNvSpPr>
            <a:spLocks noGrp="1"/>
          </p:cNvSpPr>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p>
        </p:txBody>
      </p:sp>
      <p:sp>
        <p:nvSpPr>
          <p:cNvPr id="113" name="Google Shape;113;p1">
            <a:extLst>
              <a:ext uri="{FF2B5EF4-FFF2-40B4-BE49-F238E27FC236}">
                <a16:creationId xmlns:a16="http://schemas.microsoft.com/office/drawing/2014/main" id="{9332EEE3-8159-44C4-B6BB-A4536E84452F}"/>
              </a:ext>
            </a:extLst>
          </p:cNvPr>
          <p:cNvSpPr>
            <a:spLocks noGrp="1"/>
          </p:cNvSpPr>
          <p:nvPr>
            <p:ph type="ctrTitle"/>
          </p:nvPr>
        </p:nvSpPr>
        <p:spPr>
          <a:xfrm>
            <a:off x="838200" y="451381"/>
            <a:ext cx="10512552" cy="4066540"/>
          </a:xfrm>
          <a:prstGeom prst="rect">
            <a:avLst/>
          </a:prstGeom>
        </p:spPr>
        <p:txBody>
          <a:bodyPr spcFirstLastPara="1" vert="horz" lIns="91658" tIns="91658" rIns="91658" bIns="91658" anchor="b">
            <a:normAutofit fontScale="93130"/>
          </a:bodyPr>
          <a:lstStyle/>
          <a:p>
            <a:pPr algn="l">
              <a:spcBef>
                <a:spcPts val="0"/>
              </a:spcBef>
              <a:buSzPts val="990"/>
              <a:buNone/>
            </a:pPr>
            <a:r>
              <a:rPr sz="6100"/>
              <a:t>Education and care group with Drostenburg School and Philadelphia Care
</a:t>
            </a:r>
          </a:p>
          <a:p>
            <a:pPr algn="l">
              <a:spcBef>
                <a:spcPts val="0"/>
              </a:spcBef>
              <a:buSzPts val="990"/>
              <a:buNone/>
            </a:pPr>
            <a:endParaRPr sz="6100"/>
          </a:p>
        </p:txBody>
      </p:sp>
      <p:sp>
        <p:nvSpPr>
          <p:cNvPr id="131" name="sketch line">
            <a:extLst>
              <a:ext uri="{FF2B5EF4-FFF2-40B4-BE49-F238E27FC236}">
                <a16:creationId xmlns:a16="http://schemas.microsoft.com/office/drawing/2014/main" id="{DA542B6D-E775-4832-91DC-2D20F857813A}"/>
              </a:ext>
            </a:extLst>
          </p:cNvPr>
          <p:cNvSpPr>
            <a:spLocks noGrp="1"/>
          </p:cNvSpPr>
          <p:nvPr/>
        </p:nvSpPr>
        <p:spPr>
          <a:xfrm>
            <a:off x="838200" y="4718595"/>
            <a:ext cx="5410200" cy="18288"/>
          </a:xfrm>
          <a:custGeom>
            <a:avLst/>
            <a:gdLst>
              <a:gd name="csX0" fmla="*/ 0 w 5410200"/>
              <a:gd name="csY0" fmla="*/ 0 h 18288"/>
              <a:gd name="csX1" fmla="*/ 568071 w 5410200"/>
              <a:gd name="csY1" fmla="*/ 0 h 18288"/>
              <a:gd name="csX2" fmla="*/ 1298448 w 5410200"/>
              <a:gd name="csY2" fmla="*/ 0 h 18288"/>
              <a:gd name="csX3" fmla="*/ 1920621 w 5410200"/>
              <a:gd name="csY3" fmla="*/ 0 h 18288"/>
              <a:gd name="csX4" fmla="*/ 2488692 w 5410200"/>
              <a:gd name="csY4" fmla="*/ 0 h 18288"/>
              <a:gd name="csX5" fmla="*/ 3219069 w 5410200"/>
              <a:gd name="csY5" fmla="*/ 0 h 18288"/>
              <a:gd name="csX6" fmla="*/ 3895344 w 5410200"/>
              <a:gd name="csY6" fmla="*/ 0 h 18288"/>
              <a:gd name="csX7" fmla="*/ 4571619 w 5410200"/>
              <a:gd name="csY7" fmla="*/ 0 h 18288"/>
              <a:gd name="csX8" fmla="*/ 5410200 w 5410200"/>
              <a:gd name="csY8" fmla="*/ 0 h 18288"/>
              <a:gd name="csX9" fmla="*/ 5410200 w 5410200"/>
              <a:gd name="csY9" fmla="*/ 18288 h 18288"/>
              <a:gd name="csX10" fmla="*/ 4842129 w 5410200"/>
              <a:gd name="csY10" fmla="*/ 18288 h 18288"/>
              <a:gd name="csX11" fmla="*/ 4328160 w 5410200"/>
              <a:gd name="csY11" fmla="*/ 18288 h 18288"/>
              <a:gd name="csX12" fmla="*/ 3597783 w 5410200"/>
              <a:gd name="csY12" fmla="*/ 18288 h 18288"/>
              <a:gd name="csX13" fmla="*/ 3029712 w 5410200"/>
              <a:gd name="csY13" fmla="*/ 18288 h 18288"/>
              <a:gd name="csX14" fmla="*/ 2299335 w 5410200"/>
              <a:gd name="csY14" fmla="*/ 18288 h 18288"/>
              <a:gd name="csX15" fmla="*/ 1514856 w 5410200"/>
              <a:gd name="csY15" fmla="*/ 18288 h 18288"/>
              <a:gd name="csX16" fmla="*/ 892683 w 5410200"/>
              <a:gd name="csY16" fmla="*/ 18288 h 18288"/>
              <a:gd name="csX17" fmla="*/ 0 w 5410200"/>
              <a:gd name="csY17" fmla="*/ 18288 h 18288"/>
              <a:gd name="csX18" fmla="*/ 0 w 5410200"/>
              <a:gd name="csY18" fmla="*/ 0 h 18288"/>
            </a:gdLst>
            <a:ahLst/>
            <a:cxnLst/>
            <a:rect l="l" t="t" r="r" b="b"/>
            <a:pathLst>
              <a:path w="5410200" h="18288">
                <a:moveTo>
                  <a:pt x="0" y="0"/>
                </a:moveTo>
                <a:cubicBezTo>
                  <a:pt x="163050" y="-18707"/>
                  <a:pt x="319321" y="-16364"/>
                  <a:pt x="568071" y="0"/>
                </a:cubicBezTo>
                <a:cubicBezTo>
                  <a:pt x="816821" y="16364"/>
                  <a:pt x="1013224" y="-7268"/>
                  <a:pt x="1298448" y="0"/>
                </a:cubicBezTo>
                <a:cubicBezTo>
                  <a:pt x="1583672" y="7268"/>
                  <a:pt x="1631711" y="-3367"/>
                  <a:pt x="1920621" y="0"/>
                </a:cubicBezTo>
                <a:cubicBezTo>
                  <a:pt x="2209531" y="3367"/>
                  <a:pt x="2364420" y="-19184"/>
                  <a:pt x="2488692" y="0"/>
                </a:cubicBezTo>
                <a:cubicBezTo>
                  <a:pt x="2612964" y="19184"/>
                  <a:pt x="3023298" y="-34627"/>
                  <a:pt x="3219069" y="0"/>
                </a:cubicBezTo>
                <a:cubicBezTo>
                  <a:pt x="3414840" y="34627"/>
                  <a:pt x="3656810" y="24043"/>
                  <a:pt x="3895344" y="0"/>
                </a:cubicBezTo>
                <a:cubicBezTo>
                  <a:pt x="4133879" y="-24043"/>
                  <a:pt x="4393984" y="-19577"/>
                  <a:pt x="4571619" y="0"/>
                </a:cubicBezTo>
                <a:cubicBezTo>
                  <a:pt x="4749255" y="19577"/>
                  <a:pt x="5179928" y="-6281"/>
                  <a:pt x="5410200" y="0"/>
                </a:cubicBezTo>
                <a:cubicBezTo>
                  <a:pt x="5410730" y="6954"/>
                  <a:pt x="5410934" y="12839"/>
                  <a:pt x="5410200" y="18288"/>
                </a:cubicBezTo>
                <a:cubicBezTo>
                  <a:pt x="5139060" y="6751"/>
                  <a:pt x="5121593" y="31035"/>
                  <a:pt x="4842129" y="18288"/>
                </a:cubicBezTo>
                <a:cubicBezTo>
                  <a:pt x="4562665" y="5541"/>
                  <a:pt x="4448273" y="9487"/>
                  <a:pt x="4328160" y="18288"/>
                </a:cubicBezTo>
                <a:cubicBezTo>
                  <a:pt x="4208047" y="27089"/>
                  <a:pt x="3760936" y="22567"/>
                  <a:pt x="3597783" y="18288"/>
                </a:cubicBezTo>
                <a:cubicBezTo>
                  <a:pt x="3434630" y="14009"/>
                  <a:pt x="3299718" y="33213"/>
                  <a:pt x="3029712" y="18288"/>
                </a:cubicBezTo>
                <a:cubicBezTo>
                  <a:pt x="2759706" y="3363"/>
                  <a:pt x="2640159" y="27394"/>
                  <a:pt x="2299335" y="18288"/>
                </a:cubicBezTo>
                <a:cubicBezTo>
                  <a:pt x="1958511" y="9182"/>
                  <a:pt x="1801186" y="28985"/>
                  <a:pt x="1514856" y="18288"/>
                </a:cubicBezTo>
                <a:cubicBezTo>
                  <a:pt x="1228526" y="7591"/>
                  <a:pt x="1063509" y="-5305"/>
                  <a:pt x="892683" y="18288"/>
                </a:cubicBezTo>
                <a:cubicBezTo>
                  <a:pt x="721857" y="41881"/>
                  <a:pt x="186945" y="-20897"/>
                  <a:pt x="0" y="18288"/>
                </a:cubicBezTo>
                <a:cubicBezTo>
                  <a:pt x="-570" y="9279"/>
                  <a:pt x="132" y="5100"/>
                  <a:pt x="0" y="0"/>
                </a:cubicBezTo>
                <a:close/>
              </a:path>
              <a:path w="5410200" h="18288">
                <a:moveTo>
                  <a:pt x="0" y="0"/>
                </a:moveTo>
                <a:cubicBezTo>
                  <a:pt x="285096" y="-4925"/>
                  <a:pt x="376456" y="22268"/>
                  <a:pt x="622173" y="0"/>
                </a:cubicBezTo>
                <a:cubicBezTo>
                  <a:pt x="867890" y="-22268"/>
                  <a:pt x="1031392" y="7228"/>
                  <a:pt x="1136142" y="0"/>
                </a:cubicBezTo>
                <a:cubicBezTo>
                  <a:pt x="1240892" y="-7228"/>
                  <a:pt x="1561853" y="9877"/>
                  <a:pt x="1920621" y="0"/>
                </a:cubicBezTo>
                <a:cubicBezTo>
                  <a:pt x="2279389" y="-9877"/>
                  <a:pt x="2367255" y="19546"/>
                  <a:pt x="2542794" y="0"/>
                </a:cubicBezTo>
                <a:cubicBezTo>
                  <a:pt x="2718333" y="-19546"/>
                  <a:pt x="2866732" y="-22226"/>
                  <a:pt x="3164967" y="0"/>
                </a:cubicBezTo>
                <a:cubicBezTo>
                  <a:pt x="3463202" y="22226"/>
                  <a:pt x="3568055" y="-2765"/>
                  <a:pt x="3949446" y="0"/>
                </a:cubicBezTo>
                <a:cubicBezTo>
                  <a:pt x="4330837" y="2765"/>
                  <a:pt x="4287895" y="10557"/>
                  <a:pt x="4517517" y="0"/>
                </a:cubicBezTo>
                <a:cubicBezTo>
                  <a:pt x="4747139" y="-10557"/>
                  <a:pt x="5149588" y="8716"/>
                  <a:pt x="5410200" y="0"/>
                </a:cubicBezTo>
                <a:cubicBezTo>
                  <a:pt x="5409517" y="5414"/>
                  <a:pt x="5409480" y="12510"/>
                  <a:pt x="5410200" y="18288"/>
                </a:cubicBezTo>
                <a:cubicBezTo>
                  <a:pt x="5163327" y="41494"/>
                  <a:pt x="5008749" y="10693"/>
                  <a:pt x="4842129" y="18288"/>
                </a:cubicBezTo>
                <a:cubicBezTo>
                  <a:pt x="4675509" y="25883"/>
                  <a:pt x="4433401" y="-615"/>
                  <a:pt x="4165854" y="18288"/>
                </a:cubicBezTo>
                <a:cubicBezTo>
                  <a:pt x="3898308" y="37191"/>
                  <a:pt x="3809032" y="-8710"/>
                  <a:pt x="3543681" y="18288"/>
                </a:cubicBezTo>
                <a:cubicBezTo>
                  <a:pt x="3278330" y="45286"/>
                  <a:pt x="3073876" y="-15917"/>
                  <a:pt x="2759202" y="18288"/>
                </a:cubicBezTo>
                <a:cubicBezTo>
                  <a:pt x="2444528" y="52493"/>
                  <a:pt x="2204144" y="3372"/>
                  <a:pt x="1974723" y="18288"/>
                </a:cubicBezTo>
                <a:cubicBezTo>
                  <a:pt x="1745302" y="33204"/>
                  <a:pt x="1602335" y="31490"/>
                  <a:pt x="1406652" y="18288"/>
                </a:cubicBezTo>
                <a:cubicBezTo>
                  <a:pt x="1210969" y="5086"/>
                  <a:pt x="923948" y="3161"/>
                  <a:pt x="730377" y="18288"/>
                </a:cubicBezTo>
                <a:cubicBezTo>
                  <a:pt x="536806" y="33415"/>
                  <a:pt x="336496" y="-141"/>
                  <a:pt x="0" y="18288"/>
                </a:cubicBezTo>
                <a:cubicBezTo>
                  <a:pt x="-306" y="11061"/>
                  <a:pt x="-655" y="7751"/>
                  <a:pt x="0" y="0"/>
                </a:cubicBezTo>
                <a:close/>
              </a:path>
            </a:pathLst>
          </a:custGeom>
          <a:solidFill>
            <a:schemeClr val="accent2"/>
          </a:solidFill>
          <a:ln w="412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p>
        </p:txBody>
      </p:sp>
      <p:sp>
        <p:nvSpPr>
          <p:cNvPr id="112" name="Google Shape;112;p1">
            <a:extLst>
              <a:ext uri="{FF2B5EF4-FFF2-40B4-BE49-F238E27FC236}">
                <a16:creationId xmlns:a16="http://schemas.microsoft.com/office/drawing/2014/main" id="{03013FD1-0DEC-43BD-BBE6-BC84DD8AA04F}"/>
              </a:ext>
            </a:extLst>
          </p:cNvPr>
          <p:cNvSpPr>
            <a:spLocks noGrp="1"/>
          </p:cNvSpPr>
          <p:nvPr/>
        </p:nvSpPr>
        <p:spPr>
          <a:xfrm>
            <a:off x="2255972" y="2228725"/>
            <a:ext cx="3784537" cy="478218"/>
          </a:xfrm>
          <a:prstGeom prst="rect">
            <a:avLst/>
          </a:prstGeom>
          <a:noFill/>
          <a:ln>
            <a:noFill/>
          </a:ln>
        </p:spPr>
        <p:txBody>
          <a:bodyPr spcFirstLastPara="1" wrap="square" lIns="91658" tIns="91658" rIns="91658" bIns="91658" anchor="t">
            <a:spAutoFit/>
          </a:bodyPr>
          <a:lstStyle/>
          <a:p>
            <a:pPr>
              <a:buClr>
                <a:srgbClr val="000000"/>
              </a:buClr>
              <a:buSzPts val="1900"/>
              <a:buNone/>
            </a:pPr>
            <a:endParaRPr sz="1905">
              <a:solidFill>
                <a:schemeClr val="lt1"/>
              </a:solidFill>
              <a:latin typeface="Nunito Medium"/>
              <a:ea typeface="Nunito Medium"/>
              <a:cs typeface="Nunito Medium"/>
            </a:endParaRPr>
          </a:p>
        </p:txBody>
      </p:sp>
    </p:spTree>
    <p:extLst>
      <p:ext uri="{BB962C8B-B14F-4D97-AF65-F5344CB8AC3E}">
        <p14:creationId xmlns:p14="http://schemas.microsoft.com/office/powerpoint/2010/main" val="57158060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9" name="Rectangle 48">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51" name="Group 50">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52" name="Rectangle 51">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Rectangle 52">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55" name="Freeform: Shape 54">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57" name="Rectangle 56">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el 1">
            <a:extLst>
              <a:ext uri="{FF2B5EF4-FFF2-40B4-BE49-F238E27FC236}">
                <a16:creationId xmlns:a16="http://schemas.microsoft.com/office/drawing/2014/main" id="{085D487C-BEAE-D17B-EADD-1166B4ECB357}"/>
              </a:ext>
            </a:extLst>
          </p:cNvPr>
          <p:cNvSpPr>
            <a:spLocks noGrp="1"/>
          </p:cNvSpPr>
          <p:nvPr>
            <p:ph type="title"/>
          </p:nvPr>
        </p:nvSpPr>
        <p:spPr>
          <a:xfrm>
            <a:off x="533400" y="1295400"/>
            <a:ext cx="3771900" cy="3000375"/>
          </a:xfrm>
        </p:spPr>
        <p:txBody>
          <a:bodyPr anchor="t">
            <a:normAutofit/>
          </a:bodyPr>
          <a:lstStyle/>
          <a:p>
            <a:r>
              <a:rPr lang="nl-NL" sz="3400"/>
              <a:t>Onderwijszorggroep</a:t>
            </a:r>
            <a:br>
              <a:rPr lang="nl-NL" sz="3400"/>
            </a:br>
            <a:r>
              <a:rPr lang="nl-NL" sz="3400"/>
              <a:t>IKC de Brink</a:t>
            </a:r>
          </a:p>
        </p:txBody>
      </p:sp>
      <p:sp>
        <p:nvSpPr>
          <p:cNvPr id="3" name="Tijdelijke aanduiding voor inhoud 2">
            <a:extLst>
              <a:ext uri="{FF2B5EF4-FFF2-40B4-BE49-F238E27FC236}">
                <a16:creationId xmlns:a16="http://schemas.microsoft.com/office/drawing/2014/main" id="{64EA1FBB-EF72-36DD-9F0F-B1FDA29D3363}"/>
              </a:ext>
            </a:extLst>
          </p:cNvPr>
          <p:cNvSpPr>
            <a:spLocks noGrp="1"/>
          </p:cNvSpPr>
          <p:nvPr>
            <p:ph idx="1"/>
          </p:nvPr>
        </p:nvSpPr>
        <p:spPr>
          <a:xfrm>
            <a:off x="4381500" y="1371600"/>
            <a:ext cx="7210425" cy="4343400"/>
          </a:xfrm>
        </p:spPr>
        <p:txBody>
          <a:bodyPr>
            <a:normAutofit/>
          </a:bodyPr>
          <a:lstStyle/>
          <a:p>
            <a:pPr marL="342900" lvl="0" indent="-321945" rtl="0">
              <a:spcBef>
                <a:spcPts val="0"/>
              </a:spcBef>
              <a:spcAft>
                <a:spcPts val="0"/>
              </a:spcAft>
              <a:buClr>
                <a:schemeClr val="dk1"/>
              </a:buClr>
              <a:buSzPct val="100000"/>
              <a:buChar char="•"/>
            </a:pPr>
            <a:r>
              <a:rPr lang="nl-NL" sz="2000" dirty="0">
                <a:solidFill>
                  <a:schemeClr val="tx1">
                    <a:alpha val="55000"/>
                  </a:schemeClr>
                </a:solidFill>
              </a:rPr>
              <a:t>Onderwijs en zorg komen samen</a:t>
            </a: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Kinderen tussen 4 en 6 jaar oud van de wachtlijst</a:t>
            </a: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Anders verlopende ontwikkeling (denk aan kinderen met een autisme spectrum stoornis en/of een verstandelijke beperking, trauma)</a:t>
            </a: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Maximaal 8 kinderen per groep</a:t>
            </a: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4 dagen per week in de gele </a:t>
            </a:r>
            <a:r>
              <a:rPr lang="nl-NL" sz="2000" dirty="0" err="1">
                <a:solidFill>
                  <a:schemeClr val="tx1">
                    <a:alpha val="55000"/>
                  </a:schemeClr>
                </a:solidFill>
              </a:rPr>
              <a:t>haL</a:t>
            </a:r>
            <a:endParaRPr lang="nl-NL" sz="2000" dirty="0">
              <a:solidFill>
                <a:schemeClr val="tx1">
                  <a:alpha val="55000"/>
                </a:schemeClr>
              </a:solidFill>
            </a:endParaRP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Families horen horen erbij</a:t>
            </a: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Schoolweken en schooltijden</a:t>
            </a: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Gericht op veilig leren en ontwikkelen</a:t>
            </a:r>
          </a:p>
          <a:p>
            <a:pPr marL="342900" lvl="0" indent="-321945" rtl="0">
              <a:spcBef>
                <a:spcPts val="360"/>
              </a:spcBef>
              <a:spcAft>
                <a:spcPts val="0"/>
              </a:spcAft>
              <a:buClr>
                <a:schemeClr val="dk1"/>
              </a:buClr>
              <a:buSzPct val="100000"/>
              <a:buChar char="•"/>
            </a:pPr>
            <a:r>
              <a:rPr lang="nl-NL" sz="2000" dirty="0">
                <a:solidFill>
                  <a:schemeClr val="tx1">
                    <a:alpha val="55000"/>
                  </a:schemeClr>
                </a:solidFill>
              </a:rPr>
              <a:t>Op lange termijn meedoen met buitenspelen, vieringen, ouderbijeenkomsten</a:t>
            </a:r>
          </a:p>
          <a:p>
            <a:endParaRPr lang="nl-NL" sz="1500" dirty="0">
              <a:solidFill>
                <a:schemeClr val="tx1">
                  <a:alpha val="55000"/>
                </a:schemeClr>
              </a:solidFill>
            </a:endParaRPr>
          </a:p>
          <a:p>
            <a:endParaRPr lang="nl-NL" sz="1500" dirty="0">
              <a:solidFill>
                <a:schemeClr val="tx1">
                  <a:alpha val="55000"/>
                </a:schemeClr>
              </a:solidFill>
            </a:endParaRPr>
          </a:p>
          <a:p>
            <a:endParaRPr lang="nl-NL" sz="1500" dirty="0">
              <a:solidFill>
                <a:schemeClr val="tx1">
                  <a:alpha val="55000"/>
                </a:schemeClr>
              </a:solidFill>
            </a:endParaRPr>
          </a:p>
        </p:txBody>
      </p:sp>
    </p:spTree>
    <p:extLst>
      <p:ext uri="{BB962C8B-B14F-4D97-AF65-F5344CB8AC3E}">
        <p14:creationId xmlns:p14="http://schemas.microsoft.com/office/powerpoint/2010/main" val="360952303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a:extLst>
              <a:ext uri="{FF2B5EF4-FFF2-40B4-BE49-F238E27FC236}">
                <a16:creationId xmlns:a16="http://schemas.microsoft.com/office/drawing/2014/main" id="{5C8908E2-EE49-44D2-9428-A28D2312A8D5}"/>
              </a:ext>
            </a:extLst>
          </p:cNvPr>
          <p:cNvSpPr>
            <a:spLocks noGrp="1"/>
          </p:cNvSpPr>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solidFill>
                <a:prstClr val="white"/>
              </a:solidFill>
              <a:latin typeface="Calibri"/>
              <a:ea typeface="Calibri"/>
              <a:cs typeface="Calibri"/>
            </a:endParaRPr>
          </a:p>
        </p:txBody>
      </p:sp>
      <p:sp>
        <p:nvSpPr>
          <p:cNvPr id="52" name="Rectangle 51">
            <a:extLst>
              <a:ext uri="{FF2B5EF4-FFF2-40B4-BE49-F238E27FC236}">
                <a16:creationId xmlns:a16="http://schemas.microsoft.com/office/drawing/2014/main" id="{A7877B25-8C10-4C8D-BC88-BF3C557F8FF5}"/>
              </a:ext>
            </a:extLst>
          </p:cNvPr>
          <p:cNvSpPr>
            <a:spLocks noGrp="1"/>
          </p:cNvSpPr>
          <p:nvPr/>
        </p:nvSpPr>
        <p:spPr>
          <a:xfrm>
            <a:off x="0" y="0"/>
            <a:ext cx="74676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a:lnSpc>
                <a:spcPct val="100000"/>
              </a:lnSpc>
              <a:spcBef>
                <a:spcPts val="0"/>
              </a:spcBef>
              <a:spcAft>
                <a:spcPts val="0"/>
              </a:spcAft>
              <a:buClrTx/>
              <a:buSzTx/>
              <a:buFontTx/>
              <a:buNone/>
            </a:pPr>
            <a:endParaRPr sz="1800" b="0" i="0" u="none" kern="1200" cap="none" spc="0" baseline="0">
              <a:ln>
                <a:noFill/>
              </a:ln>
              <a:solidFill>
                <a:prstClr val="white"/>
              </a:solidFill>
              <a:latin typeface="Calibri"/>
              <a:ea typeface="Calibri"/>
              <a:cs typeface="Calibri"/>
            </a:endParaRPr>
          </a:p>
        </p:txBody>
      </p:sp>
      <p:sp>
        <p:nvSpPr>
          <p:cNvPr id="53" name="Rectangle 52">
            <a:extLst>
              <a:ext uri="{FF2B5EF4-FFF2-40B4-BE49-F238E27FC236}">
                <a16:creationId xmlns:a16="http://schemas.microsoft.com/office/drawing/2014/main" id="{54F0DD86-96CD-4F5F-BA4D-FFC17F2D6C46}"/>
              </a:ext>
            </a:extLst>
          </p:cNvPr>
          <p:cNvSpPr>
            <a:spLocks noGrp="1"/>
          </p:cNvSpPr>
          <p:nvPr/>
        </p:nvSpPr>
        <p:spPr>
          <a:xfrm>
            <a:off x="0" y="0"/>
            <a:ext cx="74676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a:lnSpc>
                <a:spcPct val="100000"/>
              </a:lnSpc>
              <a:spcBef>
                <a:spcPts val="0"/>
              </a:spcBef>
              <a:spcAft>
                <a:spcPts val="0"/>
              </a:spcAft>
              <a:buClrTx/>
              <a:buSzTx/>
              <a:buFontTx/>
              <a:buNone/>
            </a:pPr>
            <a:endParaRPr sz="1800" b="0" i="0" u="none" kern="1200" cap="none" spc="0" baseline="0">
              <a:ln>
                <a:noFill/>
              </a:ln>
              <a:solidFill>
                <a:prstClr val="white"/>
              </a:solidFill>
              <a:latin typeface="Calibri"/>
              <a:ea typeface="Calibri"/>
              <a:cs typeface="Calibri"/>
            </a:endParaRPr>
          </a:p>
        </p:txBody>
      </p:sp>
      <p:sp>
        <p:nvSpPr>
          <p:cNvPr id="55" name="Freeform: Shape 54">
            <a:extLst>
              <a:ext uri="{FF2B5EF4-FFF2-40B4-BE49-F238E27FC236}">
                <a16:creationId xmlns:a16="http://schemas.microsoft.com/office/drawing/2014/main" id="{BD92035A-AA2F-4CD8-A556-1CE8BDEC75BD}"/>
              </a:ext>
            </a:extLst>
          </p:cNvPr>
          <p:cNvSpPr>
            <a:spLocks noGrp="1"/>
          </p:cNvSpPr>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solidFill>
                <a:prstClr val="white"/>
              </a:solidFill>
              <a:latin typeface="Calibri"/>
              <a:ea typeface="Calibri"/>
              <a:cs typeface="Calibri"/>
            </a:endParaRPr>
          </a:p>
        </p:txBody>
      </p:sp>
      <p:sp useBgFill="1">
        <p:nvSpPr>
          <p:cNvPr id="57" name="Rectangle 56">
            <a:extLst>
              <a:ext uri="{FF2B5EF4-FFF2-40B4-BE49-F238E27FC236}">
                <a16:creationId xmlns:a16="http://schemas.microsoft.com/office/drawing/2014/main" id="{ED888B23-07FA-482A-96DF-47E31AF1A603}"/>
              </a:ext>
            </a:extLst>
          </p:cNvPr>
          <p:cNvSpPr>
            <a:spLocks noGrp="1"/>
          </p:cNvSpPr>
          <p:nvPr/>
        </p:nvSpPr>
        <p:spPr>
          <a:xfrm>
            <a:off x="457200" y="990600"/>
            <a:ext cx="11277600" cy="4876800"/>
          </a:xfrm>
          <a:prstGeom prst="rect">
            <a:avLst/>
          </a:prstGeom>
          <a:ln w="12700" cmpd="sng">
            <a:noFill/>
            <a:prstDash val="solid"/>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solidFill>
                <a:prstClr val="white"/>
              </a:solidFill>
              <a:latin typeface="Calibri"/>
              <a:ea typeface="Calibri"/>
              <a:cs typeface="Calibri"/>
            </a:endParaRPr>
          </a:p>
        </p:txBody>
      </p:sp>
      <p:sp>
        <p:nvSpPr>
          <p:cNvPr id="2" name="Titel 1">
            <a:extLst>
              <a:ext uri="{FF2B5EF4-FFF2-40B4-BE49-F238E27FC236}">
                <a16:creationId xmlns:a16="http://schemas.microsoft.com/office/drawing/2014/main" id="{085D487C-BEAE-D17B-EADD-1166B4ECB357}"/>
              </a:ext>
            </a:extLst>
          </p:cNvPr>
          <p:cNvSpPr>
            <a:spLocks noGrp="1"/>
          </p:cNvSpPr>
          <p:nvPr>
            <p:ph type="title"/>
          </p:nvPr>
        </p:nvSpPr>
        <p:spPr>
          <a:xfrm>
            <a:off x="533400" y="1295400"/>
            <a:ext cx="3771900" cy="3000375"/>
          </a:xfrm>
        </p:spPr>
        <p:txBody>
          <a:bodyPr anchor="t">
            <a:normAutofit/>
          </a:bodyPr>
          <a:lstStyle/>
          <a:p>
            <a:r>
              <a:rPr sz="3400"/>
              <a:t>Education and care group
IKC De Brink</a:t>
            </a:r>
          </a:p>
        </p:txBody>
      </p:sp>
      <p:sp>
        <p:nvSpPr>
          <p:cNvPr id="3" name="Tijdelijke aanduiding voor inhoud 2">
            <a:extLst>
              <a:ext uri="{FF2B5EF4-FFF2-40B4-BE49-F238E27FC236}">
                <a16:creationId xmlns:a16="http://schemas.microsoft.com/office/drawing/2014/main" id="{64EA1FBB-EF72-36DD-9F0F-B1FDA29D3363}"/>
              </a:ext>
            </a:extLst>
          </p:cNvPr>
          <p:cNvSpPr>
            <a:spLocks noGrp="1"/>
          </p:cNvSpPr>
          <p:nvPr>
            <p:ph idx="1"/>
          </p:nvPr>
        </p:nvSpPr>
        <p:spPr>
          <a:xfrm>
            <a:off x="4488872" y="1429788"/>
            <a:ext cx="7103053" cy="4818611"/>
          </a:xfrm>
        </p:spPr>
        <p:txBody>
          <a:bodyPr>
            <a:normAutofit fontScale="97169"/>
          </a:bodyPr>
          <a:lstStyle/>
          <a:p>
            <a:pPr marL="342900" lvl="0" indent="-321945">
              <a:spcBef>
                <a:spcPts val="0"/>
              </a:spcBef>
              <a:spcAft>
                <a:spcPts val="0"/>
              </a:spcAft>
              <a:buClr>
                <a:schemeClr val="dk1"/>
              </a:buClr>
              <a:buSzPct val="100000"/>
              <a:buChar char="•"/>
            </a:pPr>
            <a:r>
              <a:rPr sz="2000" dirty="0">
                <a:solidFill>
                  <a:schemeClr val="tx1">
                    <a:alpha val="55000"/>
                  </a:schemeClr>
                </a:solidFill>
              </a:rPr>
              <a:t>An education and care group</a:t>
            </a:r>
            <a:r>
              <a:rPr lang="nl-NL" sz="2000" dirty="0">
                <a:solidFill>
                  <a:schemeClr val="tx1">
                    <a:alpha val="55000"/>
                  </a:schemeClr>
                </a:solidFill>
              </a:rPr>
              <a:t> </a:t>
            </a:r>
            <a:r>
              <a:rPr lang="nl-NL" sz="2000" dirty="0" err="1">
                <a:solidFill>
                  <a:schemeClr val="tx1">
                    <a:alpha val="55000"/>
                  </a:schemeClr>
                </a:solidFill>
              </a:rPr>
              <a:t>toghether</a:t>
            </a:r>
            <a:endParaRPr lang="nl-NL" sz="2000" dirty="0">
              <a:solidFill>
                <a:schemeClr val="tx1">
                  <a:alpha val="55000"/>
                </a:schemeClr>
              </a:solidFill>
            </a:endParaRPr>
          </a:p>
          <a:p>
            <a:pPr marL="342900" lvl="0" indent="-321945">
              <a:spcBef>
                <a:spcPts val="0"/>
              </a:spcBef>
              <a:spcAft>
                <a:spcPts val="0"/>
              </a:spcAft>
              <a:buClr>
                <a:schemeClr val="dk1"/>
              </a:buClr>
              <a:buSzPct val="100000"/>
              <a:buChar char="•"/>
            </a:pPr>
            <a:endParaRPr sz="2000" dirty="0">
              <a:solidFill>
                <a:schemeClr val="tx1">
                  <a:alpha val="55000"/>
                </a:schemeClr>
              </a:solidFill>
            </a:endParaRPr>
          </a:p>
          <a:p>
            <a:pPr marL="342900" lvl="0" indent="-321945">
              <a:spcBef>
                <a:spcPts val="360"/>
              </a:spcBef>
              <a:spcAft>
                <a:spcPts val="0"/>
              </a:spcAft>
              <a:buClr>
                <a:schemeClr val="dk1"/>
              </a:buClr>
              <a:buSzPct val="100000"/>
              <a:buChar char="•"/>
            </a:pPr>
            <a:r>
              <a:rPr sz="2000" dirty="0">
                <a:solidFill>
                  <a:schemeClr val="tx1">
                    <a:alpha val="55000"/>
                  </a:schemeClr>
                </a:solidFill>
              </a:rPr>
              <a:t>For children aged 4–6 from the waiting list</a:t>
            </a:r>
            <a:endParaRPr lang="nl-NL" sz="2000" dirty="0">
              <a:solidFill>
                <a:schemeClr val="tx1">
                  <a:alpha val="55000"/>
                </a:schemeClr>
              </a:solidFill>
            </a:endParaRPr>
          </a:p>
          <a:p>
            <a:pPr marL="342900" lvl="0" indent="-321945">
              <a:spcBef>
                <a:spcPts val="360"/>
              </a:spcBef>
              <a:spcAft>
                <a:spcPts val="0"/>
              </a:spcAft>
              <a:buClr>
                <a:schemeClr val="dk1"/>
              </a:buClr>
              <a:buSzPct val="100000"/>
              <a:buChar char="•"/>
            </a:pPr>
            <a:endParaRPr sz="2000" dirty="0">
              <a:solidFill>
                <a:schemeClr val="tx1">
                  <a:alpha val="55000"/>
                </a:schemeClr>
              </a:solidFill>
            </a:endParaRPr>
          </a:p>
          <a:p>
            <a:pPr marL="342900" lvl="0" indent="-321945">
              <a:spcBef>
                <a:spcPts val="360"/>
              </a:spcBef>
              <a:spcAft>
                <a:spcPts val="0"/>
              </a:spcAft>
              <a:buClr>
                <a:schemeClr val="dk1"/>
              </a:buClr>
              <a:buSzPct val="100000"/>
              <a:buChar char="•"/>
            </a:pPr>
            <a:r>
              <a:rPr sz="2000" dirty="0">
                <a:solidFill>
                  <a:schemeClr val="tx1">
                    <a:alpha val="55000"/>
                  </a:schemeClr>
                </a:solidFill>
              </a:rPr>
              <a:t>For children whose development follows a different path, such as autism, an intellectual disability or trauma</a:t>
            </a:r>
            <a:endParaRPr lang="nl-NL" sz="2000" dirty="0">
              <a:solidFill>
                <a:schemeClr val="tx1">
                  <a:alpha val="55000"/>
                </a:schemeClr>
              </a:solidFill>
            </a:endParaRPr>
          </a:p>
          <a:p>
            <a:pPr marL="342900" lvl="0" indent="-321945">
              <a:spcBef>
                <a:spcPts val="360"/>
              </a:spcBef>
              <a:spcAft>
                <a:spcPts val="0"/>
              </a:spcAft>
              <a:buClr>
                <a:schemeClr val="dk1"/>
              </a:buClr>
              <a:buSzPct val="100000"/>
              <a:buChar char="•"/>
            </a:pPr>
            <a:endParaRPr sz="2000" dirty="0">
              <a:solidFill>
                <a:schemeClr val="tx1">
                  <a:alpha val="55000"/>
                </a:schemeClr>
              </a:solidFill>
            </a:endParaRPr>
          </a:p>
          <a:p>
            <a:pPr marL="342900" lvl="0" indent="-321945">
              <a:spcBef>
                <a:spcPts val="360"/>
              </a:spcBef>
              <a:spcAft>
                <a:spcPts val="0"/>
              </a:spcAft>
              <a:buClr>
                <a:schemeClr val="dk1"/>
              </a:buClr>
              <a:buSzPct val="100000"/>
              <a:buChar char="•"/>
            </a:pPr>
            <a:r>
              <a:rPr sz="2000" dirty="0">
                <a:solidFill>
                  <a:schemeClr val="tx1">
                    <a:alpha val="55000"/>
                  </a:schemeClr>
                </a:solidFill>
              </a:rPr>
              <a:t>No more than 8 children in each group</a:t>
            </a:r>
            <a:endParaRPr lang="nl-NL" sz="2000">
              <a:solidFill>
                <a:schemeClr val="tx1">
                  <a:alpha val="55000"/>
                </a:schemeClr>
              </a:solidFill>
            </a:endParaRPr>
          </a:p>
          <a:p>
            <a:pPr marL="342900" lvl="0" indent="-321945">
              <a:spcBef>
                <a:spcPts val="360"/>
              </a:spcBef>
              <a:spcAft>
                <a:spcPts val="0"/>
              </a:spcAft>
              <a:buClr>
                <a:schemeClr val="dk1"/>
              </a:buClr>
              <a:buSzPct val="100000"/>
              <a:buChar char="•"/>
            </a:pPr>
            <a:endParaRPr sz="2000" dirty="0">
              <a:solidFill>
                <a:schemeClr val="tx1">
                  <a:alpha val="55000"/>
                </a:schemeClr>
              </a:solidFill>
            </a:endParaRPr>
          </a:p>
          <a:p>
            <a:pPr marL="342900" lvl="0" indent="-321945">
              <a:spcBef>
                <a:spcPts val="360"/>
              </a:spcBef>
              <a:spcAft>
                <a:spcPts val="0"/>
              </a:spcAft>
              <a:buClr>
                <a:schemeClr val="dk1"/>
              </a:buClr>
              <a:buSzPct val="100000"/>
              <a:buChar char="•"/>
            </a:pPr>
            <a:r>
              <a:rPr sz="2000" dirty="0">
                <a:solidFill>
                  <a:schemeClr val="tx1">
                    <a:alpha val="55000"/>
                  </a:schemeClr>
                </a:solidFill>
              </a:rPr>
              <a:t>Four days a week in the Yellow Hall</a:t>
            </a:r>
          </a:p>
          <a:p>
            <a:pPr marL="342900" lvl="0" indent="-321945">
              <a:spcBef>
                <a:spcPts val="360"/>
              </a:spcBef>
              <a:spcAft>
                <a:spcPts val="0"/>
              </a:spcAft>
              <a:buClr>
                <a:schemeClr val="dk1"/>
              </a:buClr>
              <a:buSzPct val="100000"/>
              <a:buChar char="•"/>
            </a:pPr>
            <a:r>
              <a:rPr sz="2000" dirty="0">
                <a:solidFill>
                  <a:schemeClr val="tx1">
                    <a:alpha val="55000"/>
                  </a:schemeClr>
                </a:solidFill>
              </a:rPr>
              <a:t>Families are an essential part of the group</a:t>
            </a:r>
          </a:p>
          <a:p>
            <a:pPr marL="342900" lvl="0" indent="-321945">
              <a:spcBef>
                <a:spcPts val="360"/>
              </a:spcBef>
              <a:spcAft>
                <a:spcPts val="0"/>
              </a:spcAft>
              <a:buClr>
                <a:schemeClr val="dk1"/>
              </a:buClr>
              <a:buSzPct val="100000"/>
              <a:buChar char="•"/>
            </a:pPr>
            <a:r>
              <a:rPr sz="2000" dirty="0">
                <a:solidFill>
                  <a:schemeClr val="tx1">
                    <a:alpha val="55000"/>
                  </a:schemeClr>
                </a:solidFill>
              </a:rPr>
              <a:t>During school weeks and school hours</a:t>
            </a:r>
          </a:p>
          <a:p>
            <a:pPr marL="342900" lvl="0" indent="-321945">
              <a:spcBef>
                <a:spcPts val="360"/>
              </a:spcBef>
              <a:spcAft>
                <a:spcPts val="0"/>
              </a:spcAft>
              <a:buClr>
                <a:schemeClr val="dk1"/>
              </a:buClr>
              <a:buSzPct val="100000"/>
              <a:buChar char="•"/>
            </a:pPr>
            <a:r>
              <a:rPr sz="2000" dirty="0">
                <a:solidFill>
                  <a:schemeClr val="tx1">
                    <a:alpha val="55000"/>
                  </a:schemeClr>
                </a:solidFill>
              </a:rPr>
              <a:t>Focused on safe learning and development</a:t>
            </a:r>
          </a:p>
          <a:p>
            <a:pPr marL="342900" lvl="0" indent="-321945">
              <a:spcBef>
                <a:spcPts val="360"/>
              </a:spcBef>
              <a:spcAft>
                <a:spcPts val="0"/>
              </a:spcAft>
              <a:buClr>
                <a:schemeClr val="dk1"/>
              </a:buClr>
              <a:buSzPct val="100000"/>
              <a:buChar char="•"/>
            </a:pPr>
            <a:r>
              <a:rPr sz="2000" dirty="0">
                <a:solidFill>
                  <a:schemeClr val="tx1">
                    <a:alpha val="55000"/>
                  </a:schemeClr>
                </a:solidFill>
              </a:rPr>
              <a:t>In time: joining outdoor play, celebrations and </a:t>
            </a:r>
            <a:r>
              <a:rPr sz="2000" dirty="0" err="1">
                <a:solidFill>
                  <a:schemeClr val="tx1">
                    <a:alpha val="55000"/>
                  </a:schemeClr>
                </a:solidFill>
              </a:rPr>
              <a:t>parentmeetings</a:t>
            </a:r>
            <a:endParaRPr sz="2000" dirty="0">
              <a:solidFill>
                <a:schemeClr val="tx1">
                  <a:alpha val="55000"/>
                </a:schemeClr>
              </a:solidFill>
            </a:endParaRPr>
          </a:p>
          <a:p>
            <a:pPr marL="0" indent="0">
              <a:buNone/>
            </a:pPr>
            <a:endParaRPr sz="1500" dirty="0">
              <a:solidFill>
                <a:schemeClr val="tx1">
                  <a:alpha val="55000"/>
                </a:schemeClr>
              </a:solidFill>
            </a:endParaRPr>
          </a:p>
        </p:txBody>
      </p:sp>
    </p:spTree>
    <p:extLst>
      <p:ext uri="{BB962C8B-B14F-4D97-AF65-F5344CB8AC3E}">
        <p14:creationId xmlns:p14="http://schemas.microsoft.com/office/powerpoint/2010/main" val="387464952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39"/>
        <p:cNvGrpSpPr/>
        <p:nvPr/>
      </p:nvGrpSpPr>
      <p:grpSpPr>
        <a:xfrm>
          <a:off x="0" y="0"/>
          <a:ext cx="0" cy="0"/>
          <a:chOff x="0" y="0"/>
          <a:chExt cx="0" cy="0"/>
        </a:xfrm>
      </p:grpSpPr>
      <p:sp>
        <p:nvSpPr>
          <p:cNvPr id="140" name="Google Shape;140;g3fd3a0eeee5_0_101"/>
          <p:cNvSpPr txBox="1">
            <a:spLocks noGrp="1"/>
          </p:cNvSpPr>
          <p:nvPr>
            <p:ph type="ctrTitle"/>
          </p:nvPr>
        </p:nvSpPr>
        <p:spPr>
          <a:xfrm>
            <a:off x="1887083" y="451859"/>
            <a:ext cx="8542351" cy="1056590"/>
          </a:xfrm>
          <a:prstGeom prst="rect">
            <a:avLst/>
          </a:prstGeom>
          <a:noFill/>
          <a:ln>
            <a:noFill/>
          </a:ln>
        </p:spPr>
        <p:txBody>
          <a:bodyPr spcFirstLastPara="1" vert="horz" wrap="square" lIns="91658" tIns="91658" rIns="91658" bIns="91658" rtlCol="0" anchor="t" anchorCtr="0">
            <a:noAutofit/>
          </a:bodyPr>
          <a:lstStyle/>
          <a:p>
            <a:pPr algn="l">
              <a:lnSpc>
                <a:spcPct val="100000"/>
              </a:lnSpc>
              <a:spcBef>
                <a:spcPts val="0"/>
              </a:spcBef>
              <a:buSzPts val="990"/>
            </a:pPr>
            <a:r>
              <a:rPr lang="nl" sz="3890" b="1">
                <a:solidFill>
                  <a:srgbClr val="008E39"/>
                </a:solidFill>
                <a:latin typeface="Nunito"/>
                <a:ea typeface="Nunito"/>
                <a:cs typeface="Nunito"/>
                <a:sym typeface="Nunito"/>
              </a:rPr>
              <a:t>Wat is een onderwijszorggroep?</a:t>
            </a:r>
            <a:endParaRPr sz="3890" b="1">
              <a:solidFill>
                <a:srgbClr val="008E39"/>
              </a:solidFill>
              <a:latin typeface="Nunito"/>
              <a:ea typeface="Nunito"/>
              <a:cs typeface="Nunito"/>
              <a:sym typeface="Nunito"/>
            </a:endParaRPr>
          </a:p>
        </p:txBody>
      </p:sp>
      <p:sp>
        <p:nvSpPr>
          <p:cNvPr id="141" name="Google Shape;141;g3fd3a0eeee5_0_101"/>
          <p:cNvSpPr txBox="1">
            <a:spLocks noGrp="1"/>
          </p:cNvSpPr>
          <p:nvPr>
            <p:ph type="subTitle" idx="1"/>
          </p:nvPr>
        </p:nvSpPr>
        <p:spPr>
          <a:xfrm>
            <a:off x="1963478" y="1829426"/>
            <a:ext cx="8542351" cy="4197187"/>
          </a:xfrm>
          <a:prstGeom prst="rect">
            <a:avLst/>
          </a:prstGeom>
          <a:noFill/>
          <a:ln>
            <a:noFill/>
          </a:ln>
        </p:spPr>
        <p:txBody>
          <a:bodyPr spcFirstLastPara="1" vert="horz" wrap="square" lIns="91658" tIns="91658" rIns="91658" bIns="91658" rtlCol="0" anchor="t" anchorCtr="0">
            <a:normAutofit/>
          </a:bodyPr>
          <a:lstStyle/>
          <a:p>
            <a:pPr algn="l">
              <a:lnSpc>
                <a:spcPct val="100000"/>
              </a:lnSpc>
              <a:spcBef>
                <a:spcPts val="0"/>
              </a:spcBef>
              <a:buSzPts val="2800"/>
            </a:pPr>
            <a:endParaRPr sz="2105"/>
          </a:p>
        </p:txBody>
      </p:sp>
      <p:pic>
        <p:nvPicPr>
          <p:cNvPr id="142" name="Google Shape;142;g3fd3a0eeee5_0_101" descr="Kinderen die veel zorg nodig hebben willen ook graag naar school in hun eigen wijk. Daarom worden in Amsterdam in 2025 en 2026 zo’n 21 onderwijszorggroepen gestart op reguliere scholen. De Jonge Reporters nemen een kijkje op de onderwijszorggroepen op basisschool de Dapper en op De Punt." title="Onderwijszorggroepen in Amsterdam">
            <a:hlinkClick r:id="rId3"/>
          </p:cNvPr>
          <p:cNvPicPr preferRelativeResize="0"/>
          <p:nvPr/>
        </p:nvPicPr>
        <p:blipFill rotWithShape="1">
          <a:blip r:embed="rId4">
            <a:alphaModFix/>
          </a:blip>
          <a:srcRect/>
          <a:stretch/>
        </p:blipFill>
        <p:spPr>
          <a:xfrm>
            <a:off x="1984656" y="1829426"/>
            <a:ext cx="8347204" cy="4695308"/>
          </a:xfrm>
          <a:prstGeom prst="rect">
            <a:avLst/>
          </a:prstGeom>
          <a:noFill/>
          <a:ln>
            <a:noFill/>
          </a:ln>
        </p:spPr>
      </p:pic>
    </p:spTree>
    <p:extLst>
      <p:ext uri="{BB962C8B-B14F-4D97-AF65-F5344CB8AC3E}">
        <p14:creationId xmlns:p14="http://schemas.microsoft.com/office/powerpoint/2010/main" val="931703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2"/>
                                        </p:tgtEl>
                                        <p:attrNameLst>
                                          <p:attrName>style.visibility</p:attrName>
                                        </p:attrNameLst>
                                      </p:cBhvr>
                                      <p:to>
                                        <p:strVal val="visible"/>
                                      </p:to>
                                    </p:set>
                                    <p:animEffect transition="in" filter="fade">
                                      <p:cBhvr>
                                        <p:cTn id="7" dur="10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0" name="Group 2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31" name="Rectangle 3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Rectangle 3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4" name="Freeform: Shape 3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6" name="Rectangle 3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el 1">
            <a:extLst>
              <a:ext uri="{FF2B5EF4-FFF2-40B4-BE49-F238E27FC236}">
                <a16:creationId xmlns:a16="http://schemas.microsoft.com/office/drawing/2014/main" id="{A380C27F-360B-86F4-BAE0-AC1AEAFB3073}"/>
              </a:ext>
            </a:extLst>
          </p:cNvPr>
          <p:cNvSpPr>
            <a:spLocks noGrp="1"/>
          </p:cNvSpPr>
          <p:nvPr>
            <p:ph type="title"/>
          </p:nvPr>
        </p:nvSpPr>
        <p:spPr>
          <a:xfrm>
            <a:off x="1143000" y="1676400"/>
            <a:ext cx="3810000" cy="3505200"/>
          </a:xfrm>
        </p:spPr>
        <p:txBody>
          <a:bodyPr anchor="t">
            <a:normAutofit/>
          </a:bodyPr>
          <a:lstStyle/>
          <a:p>
            <a:r>
              <a:rPr lang="nl-NL" sz="4000"/>
              <a:t>Organisatie</a:t>
            </a:r>
            <a:br>
              <a:rPr lang="nl-NL" sz="4000"/>
            </a:br>
            <a:r>
              <a:rPr lang="nl-NL" sz="4000"/>
              <a:t>partners</a:t>
            </a:r>
          </a:p>
        </p:txBody>
      </p:sp>
      <p:sp>
        <p:nvSpPr>
          <p:cNvPr id="3" name="Tijdelijke aanduiding voor inhoud 2">
            <a:extLst>
              <a:ext uri="{FF2B5EF4-FFF2-40B4-BE49-F238E27FC236}">
                <a16:creationId xmlns:a16="http://schemas.microsoft.com/office/drawing/2014/main" id="{93A98DC6-8990-F32F-3240-859FAFCFB56D}"/>
              </a:ext>
            </a:extLst>
          </p:cNvPr>
          <p:cNvSpPr>
            <a:spLocks noGrp="1"/>
          </p:cNvSpPr>
          <p:nvPr>
            <p:ph idx="1"/>
          </p:nvPr>
        </p:nvSpPr>
        <p:spPr>
          <a:xfrm>
            <a:off x="5181604" y="1676400"/>
            <a:ext cx="5638796" cy="3505200"/>
          </a:xfrm>
        </p:spPr>
        <p:txBody>
          <a:bodyPr vert="horz" lIns="91440" tIns="45720" rIns="91440" bIns="45720" rtlCol="0" anchor="t">
            <a:normAutofit/>
          </a:bodyPr>
          <a:lstStyle/>
          <a:p>
            <a:r>
              <a:rPr lang="nl-NL" sz="2400">
                <a:solidFill>
                  <a:schemeClr val="tx1">
                    <a:alpha val="55000"/>
                  </a:schemeClr>
                </a:solidFill>
              </a:rPr>
              <a:t>Buddies BSO ophalen en welbevinden</a:t>
            </a:r>
          </a:p>
          <a:p>
            <a:r>
              <a:rPr lang="nl-NL" sz="2400">
                <a:solidFill>
                  <a:schemeClr val="tx1">
                    <a:alpha val="55000"/>
                  </a:schemeClr>
                </a:solidFill>
              </a:rPr>
              <a:t>Voorschool IKC de Brink (nu 3 dgn, willen 5 dgn)</a:t>
            </a:r>
          </a:p>
          <a:p>
            <a:r>
              <a:rPr lang="nl-NL" sz="2400">
                <a:solidFill>
                  <a:schemeClr val="tx1">
                    <a:alpha val="55000"/>
                  </a:schemeClr>
                </a:solidFill>
              </a:rPr>
              <a:t>DWS en HDT</a:t>
            </a:r>
          </a:p>
          <a:p>
            <a:r>
              <a:rPr lang="nl-NL" sz="2400">
                <a:solidFill>
                  <a:schemeClr val="tx1">
                    <a:alpha val="55000"/>
                  </a:schemeClr>
                </a:solidFill>
              </a:rPr>
              <a:t>Verrijkte schooldag (Brede school)</a:t>
            </a:r>
          </a:p>
          <a:p>
            <a:r>
              <a:rPr lang="nl-NL" sz="2400">
                <a:solidFill>
                  <a:schemeClr val="tx1">
                    <a:alpha val="55000"/>
                  </a:schemeClr>
                </a:solidFill>
              </a:rPr>
              <a:t>Familieservicepunt, nieuwe ouderkamer, website en logo </a:t>
            </a:r>
          </a:p>
        </p:txBody>
      </p:sp>
    </p:spTree>
    <p:extLst>
      <p:ext uri="{BB962C8B-B14F-4D97-AF65-F5344CB8AC3E}">
        <p14:creationId xmlns:p14="http://schemas.microsoft.com/office/powerpoint/2010/main" val="270493465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5C8908E2-EE49-44D2-9428-A28D2312A8D5}"/>
              </a:ext>
            </a:extLst>
          </p:cNvPr>
          <p:cNvSpPr>
            <a:spLocks noGrp="1"/>
          </p:cNvSpPr>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solidFill>
                <a:prstClr val="white"/>
              </a:solidFill>
              <a:latin typeface="Calibri"/>
              <a:ea typeface="Calibri"/>
              <a:cs typeface="Calibri"/>
            </a:endParaRPr>
          </a:p>
        </p:txBody>
      </p:sp>
      <p:sp>
        <p:nvSpPr>
          <p:cNvPr id="31" name="Rectangle 30">
            <a:extLst>
              <a:ext uri="{FF2B5EF4-FFF2-40B4-BE49-F238E27FC236}">
                <a16:creationId xmlns:a16="http://schemas.microsoft.com/office/drawing/2014/main" id="{A7877B25-8C10-4C8D-BC88-BF3C557F8FF5}"/>
              </a:ext>
            </a:extLst>
          </p:cNvPr>
          <p:cNvSpPr>
            <a:spLocks noGrp="1"/>
          </p:cNvSpPr>
          <p:nvPr/>
        </p:nvSpPr>
        <p:spPr>
          <a:xfrm>
            <a:off x="0" y="0"/>
            <a:ext cx="74676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a:lnSpc>
                <a:spcPct val="100000"/>
              </a:lnSpc>
              <a:spcBef>
                <a:spcPts val="0"/>
              </a:spcBef>
              <a:spcAft>
                <a:spcPts val="0"/>
              </a:spcAft>
              <a:buClrTx/>
              <a:buSzTx/>
              <a:buFontTx/>
              <a:buNone/>
            </a:pPr>
            <a:endParaRPr sz="1800" b="0" i="0" u="none" kern="1200" cap="none" spc="0" baseline="0">
              <a:ln>
                <a:noFill/>
              </a:ln>
              <a:solidFill>
                <a:prstClr val="white"/>
              </a:solidFill>
              <a:latin typeface="Calibri"/>
              <a:ea typeface="Calibri"/>
              <a:cs typeface="Calibri"/>
            </a:endParaRPr>
          </a:p>
        </p:txBody>
      </p:sp>
      <p:sp>
        <p:nvSpPr>
          <p:cNvPr id="32" name="Rectangle 31">
            <a:extLst>
              <a:ext uri="{FF2B5EF4-FFF2-40B4-BE49-F238E27FC236}">
                <a16:creationId xmlns:a16="http://schemas.microsoft.com/office/drawing/2014/main" id="{54F0DD86-96CD-4F5F-BA4D-FFC17F2D6C46}"/>
              </a:ext>
            </a:extLst>
          </p:cNvPr>
          <p:cNvSpPr>
            <a:spLocks noGrp="1"/>
          </p:cNvSpPr>
          <p:nvPr/>
        </p:nvSpPr>
        <p:spPr>
          <a:xfrm>
            <a:off x="0" y="0"/>
            <a:ext cx="74676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a:lnSpc>
                <a:spcPct val="100000"/>
              </a:lnSpc>
              <a:spcBef>
                <a:spcPts val="0"/>
              </a:spcBef>
              <a:spcAft>
                <a:spcPts val="0"/>
              </a:spcAft>
              <a:buClrTx/>
              <a:buSzTx/>
              <a:buFontTx/>
              <a:buNone/>
            </a:pPr>
            <a:endParaRPr sz="1800" b="0" i="0" u="none" kern="1200" cap="none" spc="0" baseline="0">
              <a:ln>
                <a:noFill/>
              </a:ln>
              <a:solidFill>
                <a:prstClr val="white"/>
              </a:solidFill>
              <a:latin typeface="Calibri"/>
              <a:ea typeface="Calibri"/>
              <a:cs typeface="Calibri"/>
            </a:endParaRPr>
          </a:p>
        </p:txBody>
      </p:sp>
      <p:sp>
        <p:nvSpPr>
          <p:cNvPr id="34" name="Freeform: Shape 33">
            <a:extLst>
              <a:ext uri="{FF2B5EF4-FFF2-40B4-BE49-F238E27FC236}">
                <a16:creationId xmlns:a16="http://schemas.microsoft.com/office/drawing/2014/main" id="{BD92035A-AA2F-4CD8-A556-1CE8BDEC75BD}"/>
              </a:ext>
            </a:extLst>
          </p:cNvPr>
          <p:cNvSpPr>
            <a:spLocks noGrp="1"/>
          </p:cNvSpPr>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solidFill>
                <a:prstClr val="white"/>
              </a:solidFill>
              <a:latin typeface="Calibri"/>
              <a:ea typeface="Calibri"/>
              <a:cs typeface="Calibri"/>
            </a:endParaRPr>
          </a:p>
        </p:txBody>
      </p:sp>
      <p:sp useBgFill="1">
        <p:nvSpPr>
          <p:cNvPr id="36" name="Rectangle 35">
            <a:extLst>
              <a:ext uri="{FF2B5EF4-FFF2-40B4-BE49-F238E27FC236}">
                <a16:creationId xmlns:a16="http://schemas.microsoft.com/office/drawing/2014/main" id="{ED888B23-07FA-482A-96DF-47E31AF1A603}"/>
              </a:ext>
            </a:extLst>
          </p:cNvPr>
          <p:cNvSpPr>
            <a:spLocks noGrp="1"/>
          </p:cNvSpPr>
          <p:nvPr/>
        </p:nvSpPr>
        <p:spPr>
          <a:xfrm>
            <a:off x="457200" y="990600"/>
            <a:ext cx="11277600" cy="4876800"/>
          </a:xfrm>
          <a:prstGeom prst="rect">
            <a:avLst/>
          </a:prstGeom>
          <a:ln w="12700" cmpd="sng">
            <a:noFill/>
            <a:prstDash val="solid"/>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None/>
            </a:pPr>
            <a:endParaRPr>
              <a:solidFill>
                <a:prstClr val="white"/>
              </a:solidFill>
              <a:latin typeface="Calibri"/>
              <a:ea typeface="Calibri"/>
              <a:cs typeface="Calibri"/>
            </a:endParaRPr>
          </a:p>
        </p:txBody>
      </p:sp>
      <p:sp>
        <p:nvSpPr>
          <p:cNvPr id="2" name="Titel 1">
            <a:extLst>
              <a:ext uri="{FF2B5EF4-FFF2-40B4-BE49-F238E27FC236}">
                <a16:creationId xmlns:a16="http://schemas.microsoft.com/office/drawing/2014/main" id="{A380C27F-360B-86F4-BAE0-AC1AEAFB3073}"/>
              </a:ext>
            </a:extLst>
          </p:cNvPr>
          <p:cNvSpPr>
            <a:spLocks noGrp="1"/>
          </p:cNvSpPr>
          <p:nvPr>
            <p:ph type="title"/>
          </p:nvPr>
        </p:nvSpPr>
        <p:spPr>
          <a:xfrm>
            <a:off x="1143000" y="1676400"/>
            <a:ext cx="3810000" cy="3505200"/>
          </a:xfrm>
        </p:spPr>
        <p:txBody>
          <a:bodyPr anchor="t">
            <a:normAutofit/>
          </a:bodyPr>
          <a:lstStyle/>
          <a:p>
            <a:r>
              <a:rPr sz="4000"/>
              <a:t>Our partner
organisations</a:t>
            </a:r>
          </a:p>
        </p:txBody>
      </p:sp>
      <p:sp>
        <p:nvSpPr>
          <p:cNvPr id="3" name="Tijdelijke aanduiding voor inhoud 2">
            <a:extLst>
              <a:ext uri="{FF2B5EF4-FFF2-40B4-BE49-F238E27FC236}">
                <a16:creationId xmlns:a16="http://schemas.microsoft.com/office/drawing/2014/main" id="{93A98DC6-8990-F32F-3240-859FAFCFB56D}"/>
              </a:ext>
            </a:extLst>
          </p:cNvPr>
          <p:cNvSpPr>
            <a:spLocks noGrp="1"/>
          </p:cNvSpPr>
          <p:nvPr>
            <p:ph idx="1"/>
          </p:nvPr>
        </p:nvSpPr>
        <p:spPr>
          <a:xfrm>
            <a:off x="5181604" y="1676400"/>
            <a:ext cx="5638796" cy="3505200"/>
          </a:xfrm>
        </p:spPr>
        <p:txBody>
          <a:bodyPr vert="horz" lIns="91440" tIns="45720" rIns="91440" bIns="45720" anchor="t">
            <a:normAutofit fontScale="98080" lnSpcReduction="10000"/>
          </a:bodyPr>
          <a:lstStyle/>
          <a:p>
            <a:r>
              <a:rPr sz="2400" dirty="0">
                <a:solidFill>
                  <a:schemeClr val="tx1">
                    <a:alpha val="55000"/>
                  </a:schemeClr>
                </a:solidFill>
              </a:rPr>
              <a:t>Buddies after-school care: collection and well-being</a:t>
            </a:r>
          </a:p>
          <a:p>
            <a:r>
              <a:rPr sz="2400" dirty="0">
                <a:solidFill>
                  <a:schemeClr val="tx1">
                    <a:alpha val="55000"/>
                  </a:schemeClr>
                </a:solidFill>
              </a:rPr>
              <a:t>IKC De Brink preschool: currently 3 days, aiming for 5</a:t>
            </a:r>
          </a:p>
          <a:p>
            <a:r>
              <a:rPr sz="2400" dirty="0">
                <a:solidFill>
                  <a:schemeClr val="tx1">
                    <a:alpha val="55000"/>
                  </a:schemeClr>
                </a:solidFill>
              </a:rPr>
              <a:t>DWS </a:t>
            </a:r>
            <a:r>
              <a:rPr sz="2400" dirty="0" err="1">
                <a:solidFill>
                  <a:schemeClr val="tx1">
                    <a:alpha val="55000"/>
                  </a:schemeClr>
                </a:solidFill>
              </a:rPr>
              <a:t>en</a:t>
            </a:r>
            <a:r>
              <a:rPr sz="2400" dirty="0">
                <a:solidFill>
                  <a:schemeClr val="tx1">
                    <a:alpha val="55000"/>
                  </a:schemeClr>
                </a:solidFill>
              </a:rPr>
              <a:t> HDT</a:t>
            </a:r>
          </a:p>
          <a:p>
            <a:r>
              <a:rPr sz="2400" dirty="0">
                <a:solidFill>
                  <a:schemeClr val="tx1">
                    <a:alpha val="55000"/>
                  </a:schemeClr>
                </a:solidFill>
              </a:rPr>
              <a:t>Enriched school day (</a:t>
            </a:r>
            <a:r>
              <a:rPr lang="nl-NL" sz="2400" dirty="0" err="1">
                <a:solidFill>
                  <a:schemeClr val="tx1">
                    <a:alpha val="55000"/>
                  </a:schemeClr>
                </a:solidFill>
              </a:rPr>
              <a:t>after</a:t>
            </a:r>
            <a:r>
              <a:rPr lang="nl-NL" sz="2400" dirty="0">
                <a:solidFill>
                  <a:schemeClr val="tx1">
                    <a:alpha val="55000"/>
                  </a:schemeClr>
                </a:solidFill>
              </a:rPr>
              <a:t> school </a:t>
            </a:r>
            <a:r>
              <a:rPr lang="nl-NL" sz="2400" dirty="0" err="1">
                <a:solidFill>
                  <a:schemeClr val="tx1">
                    <a:alpha val="55000"/>
                  </a:schemeClr>
                </a:solidFill>
              </a:rPr>
              <a:t>activities</a:t>
            </a:r>
            <a:r>
              <a:rPr sz="2400" dirty="0">
                <a:solidFill>
                  <a:schemeClr val="tx1">
                    <a:alpha val="55000"/>
                  </a:schemeClr>
                </a:solidFill>
              </a:rPr>
              <a:t>)</a:t>
            </a:r>
          </a:p>
          <a:p>
            <a:r>
              <a:rPr sz="2400" dirty="0">
                <a:solidFill>
                  <a:schemeClr val="tx1">
                    <a:alpha val="55000"/>
                  </a:schemeClr>
                </a:solidFill>
              </a:rPr>
              <a:t>Family Service Point, new parents’ room, website and logo </a:t>
            </a:r>
          </a:p>
        </p:txBody>
      </p:sp>
    </p:spTree>
    <p:extLst>
      <p:ext uri="{BB962C8B-B14F-4D97-AF65-F5344CB8AC3E}">
        <p14:creationId xmlns:p14="http://schemas.microsoft.com/office/powerpoint/2010/main" val="137757194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7834596-7FDB-9B1D-6612-F90C2847F8F1}"/>
              </a:ext>
            </a:extLst>
          </p:cNvPr>
          <p:cNvSpPr>
            <a:spLocks noGrp="1"/>
          </p:cNvSpPr>
          <p:nvPr>
            <p:ph type="title"/>
          </p:nvPr>
        </p:nvSpPr>
        <p:spPr/>
        <p:txBody>
          <a:bodyPr/>
          <a:lstStyle/>
          <a:p>
            <a:r>
              <a:rPr lang="nl-NL"/>
              <a:t>Informatiemarkt </a:t>
            </a:r>
          </a:p>
        </p:txBody>
      </p:sp>
      <p:sp>
        <p:nvSpPr>
          <p:cNvPr id="3" name="Tijdelijke aanduiding voor inhoud 2">
            <a:extLst>
              <a:ext uri="{FF2B5EF4-FFF2-40B4-BE49-F238E27FC236}">
                <a16:creationId xmlns:a16="http://schemas.microsoft.com/office/drawing/2014/main" id="{0CC539B3-620A-FC02-B6A0-3592216B3FC8}"/>
              </a:ext>
            </a:extLst>
          </p:cNvPr>
          <p:cNvSpPr>
            <a:spLocks noGrp="1"/>
          </p:cNvSpPr>
          <p:nvPr>
            <p:ph idx="1"/>
          </p:nvPr>
        </p:nvSpPr>
        <p:spPr/>
        <p:txBody>
          <a:bodyPr vert="horz" lIns="91440" tIns="45720" rIns="91440" bIns="45720" rtlCol="0" anchor="t">
            <a:normAutofit fontScale="62500" lnSpcReduction="20000"/>
          </a:bodyPr>
          <a:lstStyle/>
          <a:p>
            <a:pPr marL="0" indent="0">
              <a:buNone/>
            </a:pPr>
            <a:r>
              <a:rPr lang="nl-NL"/>
              <a:t>Bovenbouw (blauwe) hal:</a:t>
            </a:r>
          </a:p>
          <a:p>
            <a:r>
              <a:rPr lang="nl-NL"/>
              <a:t>Rekenen en Verrijkte schooldag-brede school</a:t>
            </a:r>
          </a:p>
          <a:p>
            <a:pPr marL="0" indent="0">
              <a:buNone/>
            </a:pPr>
            <a:endParaRPr lang="nl-NL"/>
          </a:p>
          <a:p>
            <a:pPr marL="0" indent="0">
              <a:buNone/>
            </a:pPr>
            <a:r>
              <a:rPr lang="nl-NL"/>
              <a:t>Middenbouw (rode) hal:</a:t>
            </a:r>
          </a:p>
          <a:p>
            <a:r>
              <a:rPr lang="nl-NL"/>
              <a:t>Taal en </a:t>
            </a:r>
            <a:r>
              <a:rPr lang="nl-NL" sz="2600"/>
              <a:t>Welbevinden</a:t>
            </a:r>
          </a:p>
          <a:p>
            <a:pPr marL="0" indent="0">
              <a:buNone/>
            </a:pPr>
            <a:endParaRPr lang="nl-NL" sz="2600"/>
          </a:p>
          <a:p>
            <a:pPr marL="0" indent="0">
              <a:buNone/>
            </a:pPr>
            <a:r>
              <a:rPr lang="nl-NL" sz="2600"/>
              <a:t>Onderbouw (gele)hal/ouderkamer:</a:t>
            </a:r>
          </a:p>
          <a:p>
            <a:r>
              <a:rPr lang="nl-NL">
                <a:highlight>
                  <a:srgbClr val="F5F5F5"/>
                </a:highlight>
              </a:rPr>
              <a:t>Familieschool en </a:t>
            </a:r>
            <a:r>
              <a:rPr lang="nl-NL"/>
              <a:t>MR, ouderraad en </a:t>
            </a:r>
          </a:p>
          <a:p>
            <a:r>
              <a:rPr lang="nl-NL" err="1"/>
              <a:t>leerlingbetrokkenheid</a:t>
            </a:r>
            <a:endParaRPr lang="nl-NL"/>
          </a:p>
          <a:p>
            <a:pPr marL="0" indent="0">
              <a:buNone/>
            </a:pPr>
            <a:endParaRPr lang="nl-NL"/>
          </a:p>
          <a:p>
            <a:pPr marL="0" indent="0">
              <a:buNone/>
            </a:pPr>
            <a:r>
              <a:rPr lang="nl-NL"/>
              <a:t>Speurtocht</a:t>
            </a:r>
          </a:p>
          <a:p>
            <a:pPr marL="0" indent="0">
              <a:buNone/>
            </a:pPr>
            <a:r>
              <a:rPr lang="nl-NL" err="1"/>
              <a:t>Thuischallenge</a:t>
            </a:r>
            <a:r>
              <a:rPr lang="nl-NL"/>
              <a:t>: Kies één idee dat bij jouw kind en gezin </a:t>
            </a:r>
          </a:p>
          <a:p>
            <a:pPr marL="0" indent="0">
              <a:buNone/>
            </a:pPr>
            <a:r>
              <a:rPr lang="nl-NL"/>
              <a:t>past. </a:t>
            </a:r>
          </a:p>
        </p:txBody>
      </p:sp>
      <p:pic>
        <p:nvPicPr>
          <p:cNvPr id="7" name="Afbeelding 6">
            <a:extLst>
              <a:ext uri="{FF2B5EF4-FFF2-40B4-BE49-F238E27FC236}">
                <a16:creationId xmlns:a16="http://schemas.microsoft.com/office/drawing/2014/main" id="{1D20EEDE-CBC4-498C-EE18-078CE6C86066}"/>
              </a:ext>
            </a:extLst>
          </p:cNvPr>
          <p:cNvPicPr>
            <a:picLocks noChangeAspect="1"/>
          </p:cNvPicPr>
          <p:nvPr/>
        </p:nvPicPr>
        <p:blipFill>
          <a:blip r:embed="rId3"/>
          <a:stretch>
            <a:fillRect/>
          </a:stretch>
        </p:blipFill>
        <p:spPr>
          <a:xfrm>
            <a:off x="7686675" y="62454"/>
            <a:ext cx="4362911" cy="3256467"/>
          </a:xfrm>
          <a:prstGeom prst="rect">
            <a:avLst/>
          </a:prstGeom>
        </p:spPr>
      </p:pic>
      <p:pic>
        <p:nvPicPr>
          <p:cNvPr id="9" name="Afbeelding 8">
            <a:extLst>
              <a:ext uri="{FF2B5EF4-FFF2-40B4-BE49-F238E27FC236}">
                <a16:creationId xmlns:a16="http://schemas.microsoft.com/office/drawing/2014/main" id="{53834D97-9C49-12AE-D47E-B6A75BA986DE}"/>
              </a:ext>
            </a:extLst>
          </p:cNvPr>
          <p:cNvPicPr>
            <a:picLocks noChangeAspect="1"/>
          </p:cNvPicPr>
          <p:nvPr/>
        </p:nvPicPr>
        <p:blipFill>
          <a:blip r:embed="rId4"/>
          <a:stretch>
            <a:fillRect/>
          </a:stretch>
        </p:blipFill>
        <p:spPr>
          <a:xfrm>
            <a:off x="7905980" y="3342430"/>
            <a:ext cx="3924300" cy="2811024"/>
          </a:xfrm>
          <a:prstGeom prst="rect">
            <a:avLst/>
          </a:prstGeom>
        </p:spPr>
      </p:pic>
    </p:spTree>
    <p:extLst>
      <p:ext uri="{BB962C8B-B14F-4D97-AF65-F5344CB8AC3E}">
        <p14:creationId xmlns:p14="http://schemas.microsoft.com/office/powerpoint/2010/main" val="49032650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7834596-7FDB-9B1D-6612-F90C2847F8F1}"/>
              </a:ext>
            </a:extLst>
          </p:cNvPr>
          <p:cNvSpPr>
            <a:spLocks noGrp="1"/>
          </p:cNvSpPr>
          <p:nvPr>
            <p:ph type="title"/>
          </p:nvPr>
        </p:nvSpPr>
        <p:spPr/>
        <p:txBody>
          <a:bodyPr/>
          <a:lstStyle/>
          <a:p>
            <a:r>
              <a:rPr dirty="0"/>
              <a:t>Information market</a:t>
            </a:r>
          </a:p>
        </p:txBody>
      </p:sp>
      <p:sp>
        <p:nvSpPr>
          <p:cNvPr id="3" name="Tijdelijke aanduiding voor inhoud 2">
            <a:extLst>
              <a:ext uri="{FF2B5EF4-FFF2-40B4-BE49-F238E27FC236}">
                <a16:creationId xmlns:a16="http://schemas.microsoft.com/office/drawing/2014/main" id="{0CC539B3-620A-FC02-B6A0-3592216B3FC8}"/>
              </a:ext>
            </a:extLst>
          </p:cNvPr>
          <p:cNvSpPr>
            <a:spLocks noGrp="1"/>
          </p:cNvSpPr>
          <p:nvPr>
            <p:ph idx="1"/>
          </p:nvPr>
        </p:nvSpPr>
        <p:spPr/>
        <p:txBody>
          <a:bodyPr vert="horz" lIns="91440" tIns="45720" rIns="91440" bIns="45720" anchor="t">
            <a:normAutofit fontScale="62908" lnSpcReduction="20000"/>
          </a:bodyPr>
          <a:lstStyle/>
          <a:p>
            <a:pPr marL="0" indent="0">
              <a:buNone/>
            </a:pPr>
            <a:r>
              <a:rPr dirty="0"/>
              <a:t>Upper years – Blue Hall:</a:t>
            </a:r>
          </a:p>
          <a:p>
            <a:r>
              <a:rPr dirty="0" err="1"/>
              <a:t>Maths</a:t>
            </a:r>
            <a:r>
              <a:rPr dirty="0"/>
              <a:t> and the enriched school day</a:t>
            </a:r>
          </a:p>
          <a:p>
            <a:pPr marL="0" indent="0">
              <a:buNone/>
            </a:pPr>
            <a:endParaRPr dirty="0"/>
          </a:p>
          <a:p>
            <a:pPr marL="0" indent="0">
              <a:buNone/>
            </a:pPr>
            <a:r>
              <a:rPr dirty="0"/>
              <a:t>Middle years – Red Hall:</a:t>
            </a:r>
          </a:p>
          <a:p>
            <a:r>
              <a:rPr dirty="0"/>
              <a:t>Language and well-being</a:t>
            </a:r>
          </a:p>
          <a:p>
            <a:pPr marL="0" indent="0">
              <a:buNone/>
            </a:pPr>
            <a:endParaRPr sz="2600" dirty="0"/>
          </a:p>
          <a:p>
            <a:pPr marL="0" indent="0">
              <a:buNone/>
            </a:pPr>
            <a:r>
              <a:rPr sz="2600" dirty="0"/>
              <a:t>Early years – Yellow Hall / parents’ room:</a:t>
            </a:r>
          </a:p>
          <a:p>
            <a:r>
              <a:rPr dirty="0">
                <a:highlight>
                  <a:srgbClr val="F5F5F5"/>
                </a:highlight>
              </a:rPr>
              <a:t>Family School, Participation Council, Parent Council and</a:t>
            </a:r>
            <a:r>
              <a:rPr dirty="0"/>
              <a:t> </a:t>
            </a:r>
          </a:p>
          <a:p>
            <a:pPr marL="0" indent="0">
              <a:buNone/>
            </a:pPr>
            <a:r>
              <a:rPr dirty="0"/>
              <a:t>student involvement</a:t>
            </a:r>
          </a:p>
          <a:p>
            <a:pPr marL="0" indent="0">
              <a:buNone/>
            </a:pPr>
            <a:endParaRPr dirty="0"/>
          </a:p>
          <a:p>
            <a:pPr marL="0" indent="0">
              <a:buNone/>
            </a:pPr>
            <a:r>
              <a:rPr dirty="0"/>
              <a:t>School treasure hunt</a:t>
            </a:r>
          </a:p>
          <a:p>
            <a:pPr marL="0" indent="0">
              <a:buNone/>
            </a:pPr>
            <a:r>
              <a:rPr dirty="0"/>
              <a:t>Home challenge: choose one idea that suits your child and family. </a:t>
            </a:r>
          </a:p>
          <a:p>
            <a:pPr marL="0" indent="0">
              <a:buNone/>
            </a:pPr>
            <a:r>
              <a:rPr lang="nl-NL" dirty="0"/>
              <a:t>past. </a:t>
            </a:r>
          </a:p>
        </p:txBody>
      </p:sp>
      <p:pic>
        <p:nvPicPr>
          <p:cNvPr id="8" name="Afbeelding 6"/>
          <p:cNvPicPr>
            <a:picLocks noChangeAspect="1"/>
          </p:cNvPicPr>
          <p:nvPr/>
        </p:nvPicPr>
        <p:blipFill>
          <a:blip r:embed="rId3"/>
          <a:stretch>
            <a:fillRect/>
          </a:stretch>
        </p:blipFill>
        <p:spPr>
          <a:xfrm>
            <a:off x="5297980" y="0"/>
            <a:ext cx="7893222" cy="5891483"/>
          </a:xfrm>
          <a:prstGeom prst="rect">
            <a:avLst/>
          </a:prstGeom>
        </p:spPr>
      </p:pic>
      <p:pic>
        <p:nvPicPr>
          <p:cNvPr id="9" name="Afbeelding 8"/>
          <p:cNvPicPr>
            <a:picLocks noChangeAspect="1"/>
          </p:cNvPicPr>
          <p:nvPr/>
        </p:nvPicPr>
        <p:blipFill>
          <a:blip r:embed="rId4"/>
          <a:stretch>
            <a:fillRect/>
          </a:stretch>
        </p:blipFill>
        <p:spPr>
          <a:xfrm>
            <a:off x="6553200" y="3702227"/>
            <a:ext cx="5719301" cy="5356570"/>
          </a:xfrm>
          <a:prstGeom prst="rect">
            <a:avLst/>
          </a:prstGeom>
        </p:spPr>
      </p:pic>
    </p:spTree>
    <p:extLst>
      <p:ext uri="{BB962C8B-B14F-4D97-AF65-F5344CB8AC3E}">
        <p14:creationId xmlns:p14="http://schemas.microsoft.com/office/powerpoint/2010/main" val="161768112"/>
      </p:ext>
    </p:extLst>
  </p:cSld>
  <p:clrMapOvr>
    <a:masterClrMapping/>
  </p:clrMapOvr>
</p:sld>
</file>

<file path=ppt/theme/theme1.xml><?xml version="1.0" encoding="utf-8"?>
<a:theme xmlns:a="http://schemas.openxmlformats.org/drawingml/2006/main" name="Kantoorthema">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Kantoorth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02574c5f-0aa9-46fa-9542-2147d7867680" xsi:nil="true"/>
    <lcf76f155ced4ddcb4097134ff3c332f xmlns="fcfa0ecd-d614-40b9-9217-76b5d21d657c">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B6A736F1A5D8E44EAD910D0F84A6C34F" ma:contentTypeVersion="15" ma:contentTypeDescription="Een nieuw document maken." ma:contentTypeScope="" ma:versionID="1e61a16d47f7f45ebf13d9068c8db8dd">
  <xsd:schema xmlns:xsd="http://www.w3.org/2001/XMLSchema" xmlns:xs="http://www.w3.org/2001/XMLSchema" xmlns:p="http://schemas.microsoft.com/office/2006/metadata/properties" xmlns:ns2="fcfa0ecd-d614-40b9-9217-76b5d21d657c" xmlns:ns3="02574c5f-0aa9-46fa-9542-2147d7867680" targetNamespace="http://schemas.microsoft.com/office/2006/metadata/properties" ma:root="true" ma:fieldsID="fc41d516fd536ea69014ead45cff3672" ns2:_="" ns3:_="">
    <xsd:import namespace="fcfa0ecd-d614-40b9-9217-76b5d21d657c"/>
    <xsd:import namespace="02574c5f-0aa9-46fa-9542-2147d7867680"/>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2:lcf76f155ced4ddcb4097134ff3c332f" minOccurs="0"/>
                <xsd:element ref="ns3:TaxCatchAll" minOccurs="0"/>
                <xsd:element ref="ns2:MediaServiceObjectDetectorVersions" minOccurs="0"/>
                <xsd:element ref="ns2:MediaServiceLocation"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cfa0ecd-d614-40b9-9217-76b5d21d657c"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DateTaken" ma:index="16" nillable="true" ma:displayName="MediaServiceDateTaken" ma:hidden="true" ma:internalName="MediaServiceDateTaken" ma:readOnly="true">
      <xsd:simpleType>
        <xsd:restriction base="dms:Text"/>
      </xsd:simpleType>
    </xsd:element>
    <xsd:element name="lcf76f155ced4ddcb4097134ff3c332f" ma:index="18" nillable="true" ma:taxonomy="true" ma:internalName="lcf76f155ced4ddcb4097134ff3c332f" ma:taxonomyFieldName="MediaServiceImageTags" ma:displayName="Afbeeldingtags" ma:readOnly="false" ma:fieldId="{5cf76f15-5ced-4ddc-b409-7134ff3c332f}" ma:taxonomyMulti="true" ma:sspId="e4936a1e-b334-4241-8a39-115a1eee8196"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0" nillable="true" ma:displayName="MediaServiceObjectDetectorVersions" ma:hidden="true" ma:indexed="true" ma:internalName="MediaServiceObjectDetectorVersions" ma:readOnly="true">
      <xsd:simpleType>
        <xsd:restriction base="dms:Text"/>
      </xsd:simpleType>
    </xsd:element>
    <xsd:element name="MediaServiceLocation" ma:index="21" nillable="true" ma:displayName="Location" ma:indexed="true" ma:internalName="MediaServiceLocation" ma:readOnly="true">
      <xsd:simpleType>
        <xsd:restriction base="dms:Text"/>
      </xsd:simpleType>
    </xsd:element>
    <xsd:element name="MediaServiceSearchProperties" ma:index="22"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02574c5f-0aa9-46fa-9542-2147d7867680" elementFormDefault="qualified">
    <xsd:import namespace="http://schemas.microsoft.com/office/2006/documentManagement/types"/>
    <xsd:import namespace="http://schemas.microsoft.com/office/infopath/2007/PartnerControls"/>
    <xsd:element name="SharedWithUsers" ma:index="10" nillable="true" ma:displayName="Gedeeld met"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Gedeeld met details" ma:internalName="SharedWithDetails" ma:readOnly="true">
      <xsd:simpleType>
        <xsd:restriction base="dms:Note">
          <xsd:maxLength value="255"/>
        </xsd:restriction>
      </xsd:simpleType>
    </xsd:element>
    <xsd:element name="TaxCatchAll" ma:index="19" nillable="true" ma:displayName="Taxonomy Catch All Column" ma:hidden="true" ma:list="{639047a6-3bce-42be-b32a-a10867357494}" ma:internalName="TaxCatchAll" ma:showField="CatchAllData" ma:web="02574c5f-0aa9-46fa-9542-2147d7867680">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houdstype"/>
        <xsd:element ref="dc:title" minOccurs="0" maxOccurs="1" ma:index="4" ma:displayName="Titel"/>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42F9A844-CDAB-453D-AAE1-C656F9EA7750}">
  <ds:schemaRefs>
    <ds:schemaRef ds:uri="02574c5f-0aa9-46fa-9542-2147d7867680"/>
    <ds:schemaRef ds:uri="19e8f60c-6ebd-477f-a09c-25cd582f15fb"/>
    <ds:schemaRef ds:uri="http://schemas.microsoft.com/office/2006/metadata/properties"/>
    <ds:schemaRef ds:uri="http://schemas.microsoft.com/office/infopath/2007/PartnerControls"/>
  </ds:schemaRefs>
</ds:datastoreItem>
</file>

<file path=customXml/itemProps2.xml><?xml version="1.0" encoding="utf-8"?>
<ds:datastoreItem xmlns:ds="http://schemas.openxmlformats.org/officeDocument/2006/customXml" ds:itemID="{F88B28AE-610A-4219-9D92-4AB1ACB0A18E}"/>
</file>

<file path=customXml/itemProps3.xml><?xml version="1.0" encoding="utf-8"?>
<ds:datastoreItem xmlns:ds="http://schemas.openxmlformats.org/officeDocument/2006/customXml" ds:itemID="{CF711A10-83EB-41A7-91DB-2DE87FD3BB46}">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0</TotalTime>
  <Words>620</Words>
  <Application>Microsoft Office PowerPoint</Application>
  <PresentationFormat>Breedbeeld</PresentationFormat>
  <Paragraphs>149</Paragraphs>
  <Slides>15</Slides>
  <Notes>9</Notes>
  <HiddenSlides>0</HiddenSlides>
  <MMClips>0</MMClips>
  <ScaleCrop>false</ScaleCrop>
  <HeadingPairs>
    <vt:vector size="6" baseType="variant">
      <vt:variant>
        <vt:lpstr>Gebruikte lettertypen</vt:lpstr>
      </vt:variant>
      <vt:variant>
        <vt:i4>8</vt:i4>
      </vt:variant>
      <vt:variant>
        <vt:lpstr>Thema</vt:lpstr>
      </vt:variant>
      <vt:variant>
        <vt:i4>1</vt:i4>
      </vt:variant>
      <vt:variant>
        <vt:lpstr>Diatitels</vt:lpstr>
      </vt:variant>
      <vt:variant>
        <vt:i4>15</vt:i4>
      </vt:variant>
    </vt:vector>
  </HeadingPairs>
  <TitlesOfParts>
    <vt:vector size="24" baseType="lpstr">
      <vt:lpstr>Aptos</vt:lpstr>
      <vt:lpstr>Aptos Display</vt:lpstr>
      <vt:lpstr>Arial</vt:lpstr>
      <vt:lpstr>Calibri</vt:lpstr>
      <vt:lpstr>Courier New</vt:lpstr>
      <vt:lpstr>Lucida Handwriting</vt:lpstr>
      <vt:lpstr>Nunito</vt:lpstr>
      <vt:lpstr>Nunito Medium</vt:lpstr>
      <vt:lpstr>Kantoorthema</vt:lpstr>
      <vt:lpstr>PowerPoint-presentatie</vt:lpstr>
      <vt:lpstr>PowerPoint-presentatie</vt:lpstr>
      <vt:lpstr>PowerPoint-presentatie</vt:lpstr>
      <vt:lpstr>PowerPoint-presentatie</vt:lpstr>
      <vt:lpstr>Bouwstenen Amsterdamse Familieschool</vt:lpstr>
      <vt:lpstr>Foundations of the Amsterdam Family School</vt:lpstr>
      <vt:lpstr>Onderwijszorggroep van Drostenburgschool/Philadelhia (zorg) </vt:lpstr>
      <vt:lpstr>Education and care group with Drostenburg School and Philadelphia Care
 </vt:lpstr>
      <vt:lpstr>Onderwijszorggroep IKC de Brink</vt:lpstr>
      <vt:lpstr>Education and care group
IKC De Brink</vt:lpstr>
      <vt:lpstr>Wat is een onderwijszorggroep?</vt:lpstr>
      <vt:lpstr>Organisatie partners</vt:lpstr>
      <vt:lpstr>Our partner
organisations</vt:lpstr>
      <vt:lpstr>Informatiemarkt </vt:lpstr>
      <vt:lpstr>Information market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PowerPoint-presentatie</dc:title>
  <dc:creator>Astrid Limmen</dc:creator>
  <cp:lastModifiedBy>Astrid Limmen</cp:lastModifiedBy>
  <cp:revision>1</cp:revision>
  <dcterms:created xsi:type="dcterms:W3CDTF">2025-08-19T08:37:34Z</dcterms:created>
  <dcterms:modified xsi:type="dcterms:W3CDTF">2026-09-18T07:28:41Z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0x010100B6A736F1A5D8E44EAD910D0F84A6C34F</vt:lpwstr>
  </property>
  <property fmtid="{D5CDD505-2E9C-101B-9397-08002B2CF9AE}" pid="3" name="MediaServiceImageTags">
    <vt:lpwstr/>
  </property>
</Properties>
</file>